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2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7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8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658" r:id="rId8"/>
    <p:sldMasterId id="2147483659" r:id="rId9"/>
    <p:sldMasterId id="2147483792" r:id="rId10"/>
  </p:sldMasterIdLst>
  <p:notesMasterIdLst>
    <p:notesMasterId r:id="rId65"/>
  </p:notesMasterIdLst>
  <p:sldIdLst>
    <p:sldId id="475" r:id="rId11"/>
    <p:sldId id="477" r:id="rId12"/>
    <p:sldId id="257" r:id="rId13"/>
    <p:sldId id="258" r:id="rId14"/>
    <p:sldId id="295" r:id="rId15"/>
    <p:sldId id="299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91" r:id="rId27"/>
    <p:sldId id="267" r:id="rId28"/>
    <p:sldId id="268" r:id="rId29"/>
    <p:sldId id="488" r:id="rId30"/>
    <p:sldId id="269" r:id="rId31"/>
    <p:sldId id="489" r:id="rId32"/>
    <p:sldId id="270" r:id="rId33"/>
    <p:sldId id="271" r:id="rId34"/>
    <p:sldId id="272" r:id="rId35"/>
    <p:sldId id="296" r:id="rId36"/>
    <p:sldId id="273" r:id="rId37"/>
    <p:sldId id="274" r:id="rId38"/>
    <p:sldId id="490" r:id="rId39"/>
    <p:sldId id="275" r:id="rId40"/>
    <p:sldId id="276" r:id="rId41"/>
    <p:sldId id="277" r:id="rId42"/>
    <p:sldId id="297" r:id="rId43"/>
    <p:sldId id="278" r:id="rId44"/>
    <p:sldId id="279" r:id="rId45"/>
    <p:sldId id="280" r:id="rId46"/>
    <p:sldId id="281" r:id="rId47"/>
    <p:sldId id="282" r:id="rId48"/>
    <p:sldId id="493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492" r:id="rId57"/>
    <p:sldId id="290" r:id="rId58"/>
    <p:sldId id="291" r:id="rId59"/>
    <p:sldId id="494" r:id="rId60"/>
    <p:sldId id="292" r:id="rId61"/>
    <p:sldId id="293" r:id="rId62"/>
    <p:sldId id="294" r:id="rId63"/>
    <p:sldId id="476" r:id="rId64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8C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9DE78-A70F-BF42-ADE7-073DDCFA3D7B}" v="3" dt="2020-10-26T07:41:36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2"/>
    <p:restoredTop sz="94663"/>
  </p:normalViewPr>
  <p:slideViewPr>
    <p:cSldViewPr>
      <p:cViewPr varScale="1">
        <p:scale>
          <a:sx n="103" d="100"/>
          <a:sy n="103" d="100"/>
        </p:scale>
        <p:origin x="200" y="48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540BD95D-B75A-AF40-8BD0-5F9C01C1440F}"/>
    <pc:docChg chg="undo redo custSel addSld delSld modSld sldOrd delMainMaster modMainMaster modNotesMaster">
      <pc:chgData name="Van Eyken Koen" userId="435f31d3-9fa3-41eb-a6e7-7dcb3a5dcb26" providerId="ADAL" clId="{540BD95D-B75A-AF40-8BD0-5F9C01C1440F}" dt="2020-07-29T08:56:29.692" v="2377" actId="403"/>
      <pc:docMkLst>
        <pc:docMk/>
      </pc:docMkLst>
      <pc:sldChg chg="modSp del modNotes">
        <pc:chgData name="Van Eyken Koen" userId="435f31d3-9fa3-41eb-a6e7-7dcb3a5dcb26" providerId="ADAL" clId="{540BD95D-B75A-AF40-8BD0-5F9C01C1440F}" dt="2020-07-24T12:14:52.534" v="18" actId="2696"/>
        <pc:sldMkLst>
          <pc:docMk/>
          <pc:sldMk cId="0" sldId="256"/>
        </pc:sld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6"/>
            <ac:spMk id="1433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6"/>
            <ac:spMk id="1434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6"/>
            <ac:spMk id="14341" creationId="{00000000-0000-0000-0000-000000000000}"/>
          </ac:spMkLst>
        </pc:spChg>
      </pc:sldChg>
      <pc:sldChg chg="modSp">
        <pc:chgData name="Van Eyken Koen" userId="435f31d3-9fa3-41eb-a6e7-7dcb3a5dcb26" providerId="ADAL" clId="{540BD95D-B75A-AF40-8BD0-5F9C01C1440F}" dt="2020-07-24T13:38:49.546" v="261"/>
        <pc:sldMkLst>
          <pc:docMk/>
          <pc:sldMk cId="0" sldId="257"/>
        </pc:sldMkLst>
        <pc:spChg chg="mod">
          <ac:chgData name="Van Eyken Koen" userId="435f31d3-9fa3-41eb-a6e7-7dcb3a5dcb26" providerId="ADAL" clId="{540BD95D-B75A-AF40-8BD0-5F9C01C1440F}" dt="2020-07-24T13:38:49.546" v="261"/>
          <ac:spMkLst>
            <pc:docMk/>
            <pc:sldMk cId="0" sldId="257"/>
            <ac:spMk id="1638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7"/>
            <ac:spMk id="1638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7"/>
            <ac:spMk id="16388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k cId="0" sldId="257"/>
            <ac:picMk id="16389" creationId="{00000000-0000-0000-0000-000000000000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4T13:52:48.560" v="441" actId="14100"/>
        <pc:sldMkLst>
          <pc:docMk/>
          <pc:sldMk cId="0" sldId="258"/>
        </pc:sldMkLst>
        <pc:spChg chg="del mod">
          <ac:chgData name="Van Eyken Koen" userId="435f31d3-9fa3-41eb-a6e7-7dcb3a5dcb26" providerId="ADAL" clId="{540BD95D-B75A-AF40-8BD0-5F9C01C1440F}" dt="2020-07-24T13:47:46.385" v="357" actId="478"/>
          <ac:spMkLst>
            <pc:docMk/>
            <pc:sldMk cId="0" sldId="258"/>
            <ac:spMk id="1638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07.006" v="265"/>
          <ac:spMkLst>
            <pc:docMk/>
            <pc:sldMk cId="0" sldId="258"/>
            <ac:spMk id="2253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8"/>
            <ac:spMk id="22532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4T13:52:44.945" v="440"/>
          <ac:graphicFrameMkLst>
            <pc:docMk/>
            <pc:sldMk cId="0" sldId="258"/>
            <ac:graphicFrameMk id="6" creationId="{CF744115-0AF8-3447-8566-149310E4E4BA}"/>
          </ac:graphicFrameMkLst>
        </pc:graphicFrameChg>
        <pc:picChg chg="mod">
          <ac:chgData name="Van Eyken Koen" userId="435f31d3-9fa3-41eb-a6e7-7dcb3a5dcb26" providerId="ADAL" clId="{540BD95D-B75A-AF40-8BD0-5F9C01C1440F}" dt="2020-07-24T13:52:48.560" v="441" actId="14100"/>
          <ac:picMkLst>
            <pc:docMk/>
            <pc:sldMk cId="0" sldId="258"/>
            <ac:picMk id="22533" creationId="{00000000-0000-0000-0000-000000000000}"/>
          </ac:picMkLst>
        </pc:picChg>
      </pc:sldChg>
      <pc:sldChg chg="modSp del mod">
        <pc:chgData name="Van Eyken Koen" userId="435f31d3-9fa3-41eb-a6e7-7dcb3a5dcb26" providerId="ADAL" clId="{540BD95D-B75A-AF40-8BD0-5F9C01C1440F}" dt="2020-07-24T13:49:57.158" v="399" actId="2696"/>
        <pc:sldMkLst>
          <pc:docMk/>
          <pc:sldMk cId="0" sldId="259"/>
        </pc:sldMkLst>
        <pc:spChg chg="mod">
          <ac:chgData name="Van Eyken Koen" userId="435f31d3-9fa3-41eb-a6e7-7dcb3a5dcb26" providerId="ADAL" clId="{540BD95D-B75A-AF40-8BD0-5F9C01C1440F}" dt="2020-07-24T13:49:39.689" v="384" actId="21"/>
          <ac:spMkLst>
            <pc:docMk/>
            <pc:sldMk cId="0" sldId="259"/>
            <ac:spMk id="1741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12.135" v="266"/>
          <ac:spMkLst>
            <pc:docMk/>
            <pc:sldMk cId="0" sldId="259"/>
            <ac:spMk id="2457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59"/>
            <ac:spMk id="24580" creationId="{00000000-0000-0000-0000-000000000000}"/>
          </ac:spMkLst>
        </pc:spChg>
      </pc:sldChg>
      <pc:sldChg chg="modSp del mod">
        <pc:chgData name="Van Eyken Koen" userId="435f31d3-9fa3-41eb-a6e7-7dcb3a5dcb26" providerId="ADAL" clId="{540BD95D-B75A-AF40-8BD0-5F9C01C1440F}" dt="2020-07-24T13:53:46.576" v="451" actId="2696"/>
        <pc:sldMkLst>
          <pc:docMk/>
          <pc:sldMk cId="0" sldId="260"/>
        </pc:sldMkLst>
        <pc:spChg chg="mod">
          <ac:chgData name="Van Eyken Koen" userId="435f31d3-9fa3-41eb-a6e7-7dcb3a5dcb26" providerId="ADAL" clId="{540BD95D-B75A-AF40-8BD0-5F9C01C1440F}" dt="2020-07-24T13:51:29.959" v="424" actId="21"/>
          <ac:spMkLst>
            <pc:docMk/>
            <pc:sldMk cId="0" sldId="260"/>
            <ac:spMk id="1843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15.993" v="267"/>
          <ac:spMkLst>
            <pc:docMk/>
            <pc:sldMk cId="0" sldId="260"/>
            <ac:spMk id="2662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0"/>
            <ac:spMk id="26628" creationId="{00000000-0000-0000-0000-000000000000}"/>
          </ac:spMkLst>
        </pc:spChg>
      </pc:sldChg>
      <pc:sldChg chg="delSp modSp del mod">
        <pc:chgData name="Van Eyken Koen" userId="435f31d3-9fa3-41eb-a6e7-7dcb3a5dcb26" providerId="ADAL" clId="{540BD95D-B75A-AF40-8BD0-5F9C01C1440F}" dt="2020-07-24T13:56:13.842" v="495" actId="2696"/>
        <pc:sldMkLst>
          <pc:docMk/>
          <pc:sldMk cId="0" sldId="261"/>
        </pc:sldMkLst>
        <pc:spChg chg="mod">
          <ac:chgData name="Van Eyken Koen" userId="435f31d3-9fa3-41eb-a6e7-7dcb3a5dcb26" providerId="ADAL" clId="{540BD95D-B75A-AF40-8BD0-5F9C01C1440F}" dt="2020-07-24T13:54:05.733" v="455" actId="21"/>
          <ac:spMkLst>
            <pc:docMk/>
            <pc:sldMk cId="0" sldId="261"/>
            <ac:spMk id="1945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18.693" v="268"/>
          <ac:spMkLst>
            <pc:docMk/>
            <pc:sldMk cId="0" sldId="261"/>
            <ac:spMk id="2867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1"/>
            <ac:spMk id="28676" creationId="{00000000-0000-0000-0000-000000000000}"/>
          </ac:spMkLst>
        </pc:spChg>
        <pc:picChg chg="del mod">
          <ac:chgData name="Van Eyken Koen" userId="435f31d3-9fa3-41eb-a6e7-7dcb3a5dcb26" providerId="ADAL" clId="{540BD95D-B75A-AF40-8BD0-5F9C01C1440F}" dt="2020-07-24T13:54:17.962" v="467" actId="21"/>
          <ac:picMkLst>
            <pc:docMk/>
            <pc:sldMk cId="0" sldId="261"/>
            <ac:picMk id="28677" creationId="{00000000-0000-0000-0000-000000000000}"/>
          </ac:picMkLst>
        </pc:picChg>
      </pc:sldChg>
      <pc:sldChg chg="delSp modSp del mod">
        <pc:chgData name="Van Eyken Koen" userId="435f31d3-9fa3-41eb-a6e7-7dcb3a5dcb26" providerId="ADAL" clId="{540BD95D-B75A-AF40-8BD0-5F9C01C1440F}" dt="2020-07-24T14:00:45.360" v="570" actId="2696"/>
        <pc:sldMkLst>
          <pc:docMk/>
          <pc:sldMk cId="0" sldId="262"/>
        </pc:sldMkLst>
        <pc:spChg chg="mod">
          <ac:chgData name="Van Eyken Koen" userId="435f31d3-9fa3-41eb-a6e7-7dcb3a5dcb26" providerId="ADAL" clId="{540BD95D-B75A-AF40-8BD0-5F9C01C1440F}" dt="2020-07-24T13:56:52.791" v="505" actId="21"/>
          <ac:spMkLst>
            <pc:docMk/>
            <pc:sldMk cId="0" sldId="262"/>
            <ac:spMk id="2048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22.104" v="269"/>
          <ac:spMkLst>
            <pc:docMk/>
            <pc:sldMk cId="0" sldId="262"/>
            <ac:spMk id="3072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2"/>
            <ac:spMk id="30724" creationId="{00000000-0000-0000-0000-000000000000}"/>
          </ac:spMkLst>
        </pc:spChg>
        <pc:picChg chg="del mod">
          <ac:chgData name="Van Eyken Koen" userId="435f31d3-9fa3-41eb-a6e7-7dcb3a5dcb26" providerId="ADAL" clId="{540BD95D-B75A-AF40-8BD0-5F9C01C1440F}" dt="2020-07-24T13:57:07.732" v="508" actId="21"/>
          <ac:picMkLst>
            <pc:docMk/>
            <pc:sldMk cId="0" sldId="262"/>
            <ac:picMk id="30725" creationId="{00000000-0000-0000-0000-000000000000}"/>
          </ac:picMkLst>
        </pc:picChg>
      </pc:sldChg>
      <pc:sldChg chg="modSp del mod">
        <pc:chgData name="Van Eyken Koen" userId="435f31d3-9fa3-41eb-a6e7-7dcb3a5dcb26" providerId="ADAL" clId="{540BD95D-B75A-AF40-8BD0-5F9C01C1440F}" dt="2020-07-24T14:06:59.068" v="610" actId="2696"/>
        <pc:sldMkLst>
          <pc:docMk/>
          <pc:sldMk cId="0" sldId="263"/>
        </pc:sldMkLst>
        <pc:spChg chg="mod">
          <ac:chgData name="Van Eyken Koen" userId="435f31d3-9fa3-41eb-a6e7-7dcb3a5dcb26" providerId="ADAL" clId="{540BD95D-B75A-AF40-8BD0-5F9C01C1440F}" dt="2020-07-24T14:01:11.778" v="575" actId="21"/>
          <ac:spMkLst>
            <pc:docMk/>
            <pc:sldMk cId="0" sldId="263"/>
            <ac:spMk id="2150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5:21.296" v="90" actId="313"/>
          <ac:spMkLst>
            <pc:docMk/>
            <pc:sldMk cId="0" sldId="263"/>
            <ac:spMk id="3277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3"/>
            <ac:spMk id="32772" creationId="{00000000-0000-0000-0000-000000000000}"/>
          </ac:spMkLst>
        </pc:spChg>
      </pc:sldChg>
      <pc:sldChg chg="delSp modSp del mod">
        <pc:chgData name="Van Eyken Koen" userId="435f31d3-9fa3-41eb-a6e7-7dcb3a5dcb26" providerId="ADAL" clId="{540BD95D-B75A-AF40-8BD0-5F9C01C1440F}" dt="2020-07-24T14:12:03.514" v="749" actId="2696"/>
        <pc:sldMkLst>
          <pc:docMk/>
          <pc:sldMk cId="0" sldId="264"/>
        </pc:sldMkLst>
        <pc:spChg chg="del mod">
          <ac:chgData name="Van Eyken Koen" userId="435f31d3-9fa3-41eb-a6e7-7dcb3a5dcb26" providerId="ADAL" clId="{540BD95D-B75A-AF40-8BD0-5F9C01C1440F}" dt="2020-07-24T14:08:56.642" v="677" actId="478"/>
          <ac:spMkLst>
            <pc:docMk/>
            <pc:sldMk cId="0" sldId="264"/>
            <ac:spMk id="22530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1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9:58.124" v="274"/>
          <ac:spMkLst>
            <pc:docMk/>
            <pc:sldMk cId="0" sldId="264"/>
            <ac:spMk id="34819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21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22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23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24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09:04.207" v="678" actId="21"/>
          <ac:spMkLst>
            <pc:docMk/>
            <pc:sldMk cId="0" sldId="264"/>
            <ac:spMk id="34825" creationId="{00000000-0000-0000-0000-000000000000}"/>
          </ac:spMkLst>
        </pc:spChg>
      </pc:sldChg>
      <pc:sldChg chg="delSp modSp del mod">
        <pc:chgData name="Van Eyken Koen" userId="435f31d3-9fa3-41eb-a6e7-7dcb3a5dcb26" providerId="ADAL" clId="{540BD95D-B75A-AF40-8BD0-5F9C01C1440F}" dt="2020-07-24T14:15:39.762" v="836" actId="2696"/>
        <pc:sldMkLst>
          <pc:docMk/>
          <pc:sldMk cId="0" sldId="265"/>
        </pc:sldMkLst>
        <pc:spChg chg="mod">
          <ac:chgData name="Van Eyken Koen" userId="435f31d3-9fa3-41eb-a6e7-7dcb3a5dcb26" providerId="ADAL" clId="{540BD95D-B75A-AF40-8BD0-5F9C01C1440F}" dt="2020-07-24T14:13:49.522" v="791" actId="21"/>
          <ac:spMkLst>
            <pc:docMk/>
            <pc:sldMk cId="0" sldId="265"/>
            <ac:spMk id="2355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0:03.697" v="275"/>
          <ac:spMkLst>
            <pc:docMk/>
            <pc:sldMk cId="0" sldId="265"/>
            <ac:spMk id="36866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14:02.842" v="793" actId="21"/>
          <ac:spMkLst>
            <pc:docMk/>
            <pc:sldMk cId="0" sldId="265"/>
            <ac:spMk id="36868" creationId="{00000000-0000-0000-0000-000000000000}"/>
          </ac:spMkLst>
        </pc:spChg>
        <pc:picChg chg="del mod">
          <ac:chgData name="Van Eyken Koen" userId="435f31d3-9fa3-41eb-a6e7-7dcb3a5dcb26" providerId="ADAL" clId="{540BD95D-B75A-AF40-8BD0-5F9C01C1440F}" dt="2020-07-24T14:14:02.842" v="793" actId="21"/>
          <ac:picMkLst>
            <pc:docMk/>
            <pc:sldMk cId="0" sldId="265"/>
            <ac:picMk id="36869" creationId="{00000000-0000-0000-0000-000000000000}"/>
          </ac:picMkLst>
        </pc:picChg>
      </pc:sldChg>
      <pc:sldChg chg="modSp del mod">
        <pc:chgData name="Van Eyken Koen" userId="435f31d3-9fa3-41eb-a6e7-7dcb3a5dcb26" providerId="ADAL" clId="{540BD95D-B75A-AF40-8BD0-5F9C01C1440F}" dt="2020-07-24T14:18:03.039" v="863" actId="2696"/>
        <pc:sldMkLst>
          <pc:docMk/>
          <pc:sldMk cId="0" sldId="266"/>
        </pc:sldMkLst>
        <pc:spChg chg="mod">
          <ac:chgData name="Van Eyken Koen" userId="435f31d3-9fa3-41eb-a6e7-7dcb3a5dcb26" providerId="ADAL" clId="{540BD95D-B75A-AF40-8BD0-5F9C01C1440F}" dt="2020-07-24T13:40:09.104" v="276"/>
          <ac:spMkLst>
            <pc:docMk/>
            <pc:sldMk cId="0" sldId="266"/>
            <ac:spMk id="3891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4:16:06.757" v="842" actId="21"/>
          <ac:spMkLst>
            <pc:docMk/>
            <pc:sldMk cId="0" sldId="266"/>
            <ac:spMk id="3891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6"/>
            <ac:spMk id="38916" creationId="{00000000-0000-0000-0000-000000000000}"/>
          </ac:spMkLst>
        </pc:spChg>
      </pc:sldChg>
      <pc:sldChg chg="addSp delSp modSp mod">
        <pc:chgData name="Van Eyken Koen" userId="435f31d3-9fa3-41eb-a6e7-7dcb3a5dcb26" providerId="ADAL" clId="{540BD95D-B75A-AF40-8BD0-5F9C01C1440F}" dt="2020-07-24T14:25:43.558" v="1040" actId="403"/>
        <pc:sldMkLst>
          <pc:docMk/>
          <pc:sldMk cId="0" sldId="267"/>
        </pc:sldMkLst>
        <pc:spChg chg="add del mod">
          <ac:chgData name="Van Eyken Koen" userId="435f31d3-9fa3-41eb-a6e7-7dcb3a5dcb26" providerId="ADAL" clId="{540BD95D-B75A-AF40-8BD0-5F9C01C1440F}" dt="2020-07-24T13:39:39.559" v="273"/>
          <ac:spMkLst>
            <pc:docMk/>
            <pc:sldMk cId="0" sldId="267"/>
            <ac:spMk id="2" creationId="{87836979-CD32-054B-B45A-C83725FE32FE}"/>
          </ac:spMkLst>
        </pc:spChg>
        <pc:spChg chg="add del mod">
          <ac:chgData name="Van Eyken Koen" userId="435f31d3-9fa3-41eb-a6e7-7dcb3a5dcb26" providerId="ADAL" clId="{540BD95D-B75A-AF40-8BD0-5F9C01C1440F}" dt="2020-07-24T14:18:45.536" v="868" actId="12084"/>
          <ac:spMkLst>
            <pc:docMk/>
            <pc:sldMk cId="0" sldId="267"/>
            <ac:spMk id="4" creationId="{69CFB16A-F8F5-374B-8859-C355157F528E}"/>
          </ac:spMkLst>
        </pc:spChg>
        <pc:spChg chg="mod">
          <ac:chgData name="Van Eyken Koen" userId="435f31d3-9fa3-41eb-a6e7-7dcb3a5dcb26" providerId="ADAL" clId="{540BD95D-B75A-AF40-8BD0-5F9C01C1440F}" dt="2020-07-24T14:20:11.196" v="894" actId="1076"/>
          <ac:spMkLst>
            <pc:docMk/>
            <pc:sldMk cId="0" sldId="267"/>
            <ac:spMk id="40962" creationId="{00000000-0000-0000-0000-000000000000}"/>
          </ac:spMkLst>
        </pc:spChg>
        <pc:spChg chg="add del mod">
          <ac:chgData name="Van Eyken Koen" userId="435f31d3-9fa3-41eb-a6e7-7dcb3a5dcb26" providerId="ADAL" clId="{540BD95D-B75A-AF40-8BD0-5F9C01C1440F}" dt="2020-07-24T14:25:43.558" v="1040" actId="403"/>
          <ac:spMkLst>
            <pc:docMk/>
            <pc:sldMk cId="0" sldId="267"/>
            <ac:spMk id="4096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7"/>
            <ac:spMk id="40964" creationId="{00000000-0000-0000-0000-000000000000}"/>
          </ac:spMkLst>
        </pc:spChg>
        <pc:graphicFrameChg chg="add del mod">
          <ac:chgData name="Van Eyken Koen" userId="435f31d3-9fa3-41eb-a6e7-7dcb3a5dcb26" providerId="ADAL" clId="{540BD95D-B75A-AF40-8BD0-5F9C01C1440F}" dt="2020-07-24T14:18:34.695" v="865" actId="12084"/>
          <ac:graphicFrameMkLst>
            <pc:docMk/>
            <pc:sldMk cId="0" sldId="267"/>
            <ac:graphicFrameMk id="3" creationId="{D85256E3-9FB3-624E-B5D2-3DB1D8B6BF3A}"/>
          </ac:graphicFrameMkLst>
        </pc:graphicFrameChg>
        <pc:graphicFrameChg chg="add mod">
          <ac:chgData name="Van Eyken Koen" userId="435f31d3-9fa3-41eb-a6e7-7dcb3a5dcb26" providerId="ADAL" clId="{540BD95D-B75A-AF40-8BD0-5F9C01C1440F}" dt="2020-07-24T14:25:31.382" v="1037"/>
          <ac:graphicFrameMkLst>
            <pc:docMk/>
            <pc:sldMk cId="0" sldId="267"/>
            <ac:graphicFrameMk id="5" creationId="{39BAE3CF-295D-1844-B568-48782CB56501}"/>
          </ac:graphicFrameMkLst>
        </pc:graphicFrameChg>
      </pc:sldChg>
      <pc:sldChg chg="addSp delSp modSp mod modAnim">
        <pc:chgData name="Van Eyken Koen" userId="435f31d3-9fa3-41eb-a6e7-7dcb3a5dcb26" providerId="ADAL" clId="{540BD95D-B75A-AF40-8BD0-5F9C01C1440F}" dt="2020-07-29T06:39:33.166" v="1236"/>
        <pc:sldMkLst>
          <pc:docMk/>
          <pc:sldMk cId="0" sldId="268"/>
        </pc:sldMkLst>
        <pc:spChg chg="add del mod">
          <ac:chgData name="Van Eyken Koen" userId="435f31d3-9fa3-41eb-a6e7-7dcb3a5dcb26" providerId="ADAL" clId="{540BD95D-B75A-AF40-8BD0-5F9C01C1440F}" dt="2020-07-24T14:21:22.628" v="903" actId="12084"/>
          <ac:spMkLst>
            <pc:docMk/>
            <pc:sldMk cId="0" sldId="268"/>
            <ac:spMk id="2" creationId="{13E782AC-B04D-4E48-AD50-4241591C4B6E}"/>
          </ac:spMkLst>
        </pc:spChg>
        <pc:spChg chg="add del mod">
          <ac:chgData name="Van Eyken Koen" userId="435f31d3-9fa3-41eb-a6e7-7dcb3a5dcb26" providerId="ADAL" clId="{540BD95D-B75A-AF40-8BD0-5F9C01C1440F}" dt="2020-07-24T14:26:09.971" v="1045"/>
          <ac:spMkLst>
            <pc:docMk/>
            <pc:sldMk cId="0" sldId="268"/>
            <ac:spMk id="5" creationId="{9B77CBFB-5B1A-3C41-90DD-BDF478DCC49D}"/>
          </ac:spMkLst>
        </pc:spChg>
        <pc:spChg chg="add del mod">
          <ac:chgData name="Van Eyken Koen" userId="435f31d3-9fa3-41eb-a6e7-7dcb3a5dcb26" providerId="ADAL" clId="{540BD95D-B75A-AF40-8BD0-5F9C01C1440F}" dt="2020-07-24T14:26:49.917" v="1050" actId="478"/>
          <ac:spMkLst>
            <pc:docMk/>
            <pc:sldMk cId="0" sldId="268"/>
            <ac:spMk id="12" creationId="{C8DCB1C2-F642-CF46-890F-0168BAE7203F}"/>
          </ac:spMkLst>
        </pc:spChg>
        <pc:spChg chg="mod">
          <ac:chgData name="Van Eyken Koen" userId="435f31d3-9fa3-41eb-a6e7-7dcb3a5dcb26" providerId="ADAL" clId="{540BD95D-B75A-AF40-8BD0-5F9C01C1440F}" dt="2020-07-24T14:27:52.945" v="1070" actId="20577"/>
          <ac:spMkLst>
            <pc:docMk/>
            <pc:sldMk cId="0" sldId="268"/>
            <ac:spMk id="2662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02.372" v="284"/>
          <ac:spMkLst>
            <pc:docMk/>
            <pc:sldMk cId="0" sldId="268"/>
            <ac:spMk id="4301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8"/>
            <ac:spMk id="43012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4T14:21:03.673" v="899" actId="478"/>
          <ac:spMkLst>
            <pc:docMk/>
            <pc:sldMk cId="0" sldId="268"/>
            <ac:spMk id="43013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4T14:26:32.349" v="1047"/>
          <ac:graphicFrameMkLst>
            <pc:docMk/>
            <pc:sldMk cId="0" sldId="268"/>
            <ac:graphicFrameMk id="3" creationId="{971358B3-616B-1B42-8E82-59984100D7FC}"/>
          </ac:graphicFrameMkLst>
        </pc:graphicFrameChg>
        <pc:graphicFrameChg chg="add mod">
          <ac:chgData name="Van Eyken Koen" userId="435f31d3-9fa3-41eb-a6e7-7dcb3a5dcb26" providerId="ADAL" clId="{540BD95D-B75A-AF40-8BD0-5F9C01C1440F}" dt="2020-07-29T06:39:33.166" v="1236"/>
          <ac:graphicFrameMkLst>
            <pc:docMk/>
            <pc:sldMk cId="0" sldId="268"/>
            <ac:graphicFrameMk id="14" creationId="{5FC04BB2-DA3E-D14A-8212-6F52C3C0C1AF}"/>
          </ac:graphicFrameMkLst>
        </pc:graphicFrameChg>
        <pc:cxnChg chg="del mod">
          <ac:chgData name="Van Eyken Koen" userId="435f31d3-9fa3-41eb-a6e7-7dcb3a5dcb26" providerId="ADAL" clId="{540BD95D-B75A-AF40-8BD0-5F9C01C1440F}" dt="2020-07-24T14:20:55.992" v="898" actId="478"/>
          <ac:cxnSpMkLst>
            <pc:docMk/>
            <pc:sldMk cId="0" sldId="268"/>
            <ac:cxnSpMk id="4" creationId="{00000000-0000-0000-0000-000000000000}"/>
          </ac:cxnSpMkLst>
        </pc:cxnChg>
        <pc:cxnChg chg="del mod">
          <ac:chgData name="Van Eyken Koen" userId="435f31d3-9fa3-41eb-a6e7-7dcb3a5dcb26" providerId="ADAL" clId="{540BD95D-B75A-AF40-8BD0-5F9C01C1440F}" dt="2020-07-24T14:20:55.992" v="898" actId="478"/>
          <ac:cxnSpMkLst>
            <pc:docMk/>
            <pc:sldMk cId="0" sldId="268"/>
            <ac:cxnSpMk id="6" creationId="{00000000-0000-0000-0000-000000000000}"/>
          </ac:cxnSpMkLst>
        </pc:cxnChg>
        <pc:cxnChg chg="del mod">
          <ac:chgData name="Van Eyken Koen" userId="435f31d3-9fa3-41eb-a6e7-7dcb3a5dcb26" providerId="ADAL" clId="{540BD95D-B75A-AF40-8BD0-5F9C01C1440F}" dt="2020-07-24T14:20:55.992" v="898" actId="478"/>
          <ac:cxnSpMkLst>
            <pc:docMk/>
            <pc:sldMk cId="0" sldId="268"/>
            <ac:cxnSpMk id="8" creationId="{00000000-0000-0000-0000-000000000000}"/>
          </ac:cxnSpMkLst>
        </pc:cxnChg>
        <pc:cxnChg chg="del mod">
          <ac:chgData name="Van Eyken Koen" userId="435f31d3-9fa3-41eb-a6e7-7dcb3a5dcb26" providerId="ADAL" clId="{540BD95D-B75A-AF40-8BD0-5F9C01C1440F}" dt="2020-07-24T14:21:03.673" v="899" actId="478"/>
          <ac:cxnSpMkLst>
            <pc:docMk/>
            <pc:sldMk cId="0" sldId="268"/>
            <ac:cxnSpMk id="10" creationId="{00000000-0000-0000-0000-000000000000}"/>
          </ac:cxnSpMkLst>
        </pc:cxnChg>
      </pc:sldChg>
      <pc:sldChg chg="addSp modSp mod">
        <pc:chgData name="Van Eyken Koen" userId="435f31d3-9fa3-41eb-a6e7-7dcb3a5dcb26" providerId="ADAL" clId="{540BD95D-B75A-AF40-8BD0-5F9C01C1440F}" dt="2020-07-29T06:39:02.047" v="1230"/>
        <pc:sldMkLst>
          <pc:docMk/>
          <pc:sldMk cId="0" sldId="269"/>
        </pc:sldMkLst>
        <pc:spChg chg="mod">
          <ac:chgData name="Van Eyken Koen" userId="435f31d3-9fa3-41eb-a6e7-7dcb3a5dcb26" providerId="ADAL" clId="{540BD95D-B75A-AF40-8BD0-5F9C01C1440F}" dt="2020-07-24T15:47:26.535" v="1140" actId="1076"/>
          <ac:spMkLst>
            <pc:docMk/>
            <pc:sldMk cId="0" sldId="269"/>
            <ac:spMk id="4505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5:48:39.705" v="1158" actId="2710"/>
          <ac:spMkLst>
            <pc:docMk/>
            <pc:sldMk cId="0" sldId="269"/>
            <ac:spMk id="4506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69"/>
            <ac:spMk id="45061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9:02.047" v="1230"/>
          <ac:graphicFrameMkLst>
            <pc:docMk/>
            <pc:sldMk cId="0" sldId="269"/>
            <ac:graphicFrameMk id="6" creationId="{6228E2DA-2866-C94C-ABBB-9C4F828E3A5A}"/>
          </ac:graphicFrameMkLst>
        </pc:graphicFrameChg>
        <pc:picChg chg="mod">
          <ac:chgData name="Van Eyken Koen" userId="435f31d3-9fa3-41eb-a6e7-7dcb3a5dcb26" providerId="ADAL" clId="{540BD95D-B75A-AF40-8BD0-5F9C01C1440F}" dt="2020-07-24T15:48:43.837" v="1159" actId="1076"/>
          <ac:picMkLst>
            <pc:docMk/>
            <pc:sldMk cId="0" sldId="269"/>
            <ac:picMk id="45058" creationId="{00000000-0000-0000-0000-000000000000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9T06:38:45.705" v="1224"/>
        <pc:sldMkLst>
          <pc:docMk/>
          <pc:sldMk cId="0" sldId="270"/>
        </pc:sldMkLst>
        <pc:spChg chg="mod">
          <ac:chgData name="Van Eyken Koen" userId="435f31d3-9fa3-41eb-a6e7-7dcb3a5dcb26" providerId="ADAL" clId="{540BD95D-B75A-AF40-8BD0-5F9C01C1440F}" dt="2020-07-29T06:34:25.845" v="1178" actId="1076"/>
          <ac:spMkLst>
            <pc:docMk/>
            <pc:sldMk cId="0" sldId="270"/>
            <ac:spMk id="4710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4:56.926" v="1185" actId="403"/>
          <ac:spMkLst>
            <pc:docMk/>
            <pc:sldMk cId="0" sldId="270"/>
            <ac:spMk id="4710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08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5:28.551" v="1192" actId="478"/>
          <ac:spMkLst>
            <pc:docMk/>
            <pc:sldMk cId="0" sldId="270"/>
            <ac:spMk id="4710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0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6:10.856" v="1193" actId="478"/>
          <ac:spMkLst>
            <pc:docMk/>
            <pc:sldMk cId="0" sldId="270"/>
            <ac:spMk id="4711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2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5:25.739" v="1191" actId="478"/>
          <ac:spMkLst>
            <pc:docMk/>
            <pc:sldMk cId="0" sldId="270"/>
            <ac:spMk id="4711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1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0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5:00.225" v="1186" actId="478"/>
          <ac:spMkLst>
            <pc:docMk/>
            <pc:sldMk cId="0" sldId="270"/>
            <ac:spMk id="4712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3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5:24.521" v="1190" actId="478"/>
          <ac:spMkLst>
            <pc:docMk/>
            <pc:sldMk cId="0" sldId="270"/>
            <ac:spMk id="47124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6:35:23.449" v="1189" actId="478"/>
          <ac:spMkLst>
            <pc:docMk/>
            <pc:sldMk cId="0" sldId="270"/>
            <ac:spMk id="4712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2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3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35:19.696" v="1187" actId="164"/>
          <ac:spMkLst>
            <pc:docMk/>
            <pc:sldMk cId="0" sldId="270"/>
            <ac:spMk id="47131" creationId="{00000000-0000-0000-0000-000000000000}"/>
          </ac:spMkLst>
        </pc:spChg>
        <pc:grpChg chg="add del mod">
          <ac:chgData name="Van Eyken Koen" userId="435f31d3-9fa3-41eb-a6e7-7dcb3a5dcb26" providerId="ADAL" clId="{540BD95D-B75A-AF40-8BD0-5F9C01C1440F}" dt="2020-07-29T06:35:21.130" v="1188" actId="478"/>
          <ac:grpSpMkLst>
            <pc:docMk/>
            <pc:sldMk cId="0" sldId="270"/>
            <ac:grpSpMk id="2" creationId="{33BF54E9-AD47-6A4A-A785-1B8FF43A8166}"/>
          </ac:grpSpMkLst>
        </pc:grpChg>
        <pc:graphicFrameChg chg="add mod">
          <ac:chgData name="Van Eyken Koen" userId="435f31d3-9fa3-41eb-a6e7-7dcb3a5dcb26" providerId="ADAL" clId="{540BD95D-B75A-AF40-8BD0-5F9C01C1440F}" dt="2020-07-29T06:38:45.705" v="1224"/>
          <ac:graphicFrameMkLst>
            <pc:docMk/>
            <pc:sldMk cId="0" sldId="270"/>
            <ac:graphicFrameMk id="28" creationId="{4EF5ED9A-68F8-474A-8977-5D979A8DDB0E}"/>
          </ac:graphicFrameMkLst>
        </pc:graphicFrameChg>
        <pc:picChg chg="add mod">
          <ac:chgData name="Van Eyken Koen" userId="435f31d3-9fa3-41eb-a6e7-7dcb3a5dcb26" providerId="ADAL" clId="{540BD95D-B75A-AF40-8BD0-5F9C01C1440F}" dt="2020-07-29T06:36:14.124" v="1195" actId="1076"/>
          <ac:picMkLst>
            <pc:docMk/>
            <pc:sldMk cId="0" sldId="270"/>
            <ac:picMk id="3" creationId="{B423CECE-2F27-2842-902A-05B84D756238}"/>
          </ac:picMkLst>
        </pc:picChg>
      </pc:sldChg>
      <pc:sldChg chg="addSp modSp mod">
        <pc:chgData name="Van Eyken Koen" userId="435f31d3-9fa3-41eb-a6e7-7dcb3a5dcb26" providerId="ADAL" clId="{540BD95D-B75A-AF40-8BD0-5F9C01C1440F}" dt="2020-07-29T06:39:45.967" v="1237" actId="255"/>
        <pc:sldMkLst>
          <pc:docMk/>
          <pc:sldMk cId="0" sldId="271"/>
        </pc:sldMkLst>
        <pc:spChg chg="mod">
          <ac:chgData name="Van Eyken Koen" userId="435f31d3-9fa3-41eb-a6e7-7dcb3a5dcb26" providerId="ADAL" clId="{540BD95D-B75A-AF40-8BD0-5F9C01C1440F}" dt="2020-07-29T06:36:48.246" v="1205" actId="1076"/>
          <ac:spMkLst>
            <pc:docMk/>
            <pc:sldMk cId="0" sldId="271"/>
            <ac:spMk id="2969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13.207" v="287"/>
          <ac:spMkLst>
            <pc:docMk/>
            <pc:sldMk cId="0" sldId="271"/>
            <ac:spMk id="4915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1"/>
            <ac:spMk id="49156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9:45.967" v="1237" actId="255"/>
          <ac:graphicFrameMkLst>
            <pc:docMk/>
            <pc:sldMk cId="0" sldId="271"/>
            <ac:graphicFrameMk id="5" creationId="{F8CE4BDB-C584-3647-88A1-8FF092B39B26}"/>
          </ac:graphicFrameMkLst>
        </pc:graphicFrameChg>
      </pc:sldChg>
      <pc:sldChg chg="modSp">
        <pc:chgData name="Van Eyken Koen" userId="435f31d3-9fa3-41eb-a6e7-7dcb3a5dcb26" providerId="ADAL" clId="{540BD95D-B75A-AF40-8BD0-5F9C01C1440F}" dt="2020-07-24T13:41:17.137" v="288"/>
        <pc:sldMkLst>
          <pc:docMk/>
          <pc:sldMk cId="0" sldId="272"/>
        </pc:sldMkLst>
        <pc:spChg chg="mod">
          <ac:chgData name="Van Eyken Koen" userId="435f31d3-9fa3-41eb-a6e7-7dcb3a5dcb26" providerId="ADAL" clId="{540BD95D-B75A-AF40-8BD0-5F9C01C1440F}" dt="2020-07-24T13:41:17.137" v="288"/>
          <ac:spMkLst>
            <pc:docMk/>
            <pc:sldMk cId="0" sldId="272"/>
            <ac:spMk id="5120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2"/>
            <ac:spMk id="51203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k cId="0" sldId="272"/>
            <ac:picMk id="51204" creationId="{00000000-0000-0000-0000-000000000000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9T06:46:48.905" v="1398" actId="6549"/>
        <pc:sldMkLst>
          <pc:docMk/>
          <pc:sldMk cId="0" sldId="273"/>
        </pc:sldMkLst>
        <pc:spChg chg="mod">
          <ac:chgData name="Van Eyken Koen" userId="435f31d3-9fa3-41eb-a6e7-7dcb3a5dcb26" providerId="ADAL" clId="{540BD95D-B75A-AF40-8BD0-5F9C01C1440F}" dt="2020-07-24T13:41:21.983" v="290"/>
          <ac:spMkLst>
            <pc:docMk/>
            <pc:sldMk cId="0" sldId="273"/>
            <ac:spMk id="5529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46:48.905" v="1398" actId="6549"/>
          <ac:spMkLst>
            <pc:docMk/>
            <pc:sldMk cId="0" sldId="273"/>
            <ac:spMk id="5529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3"/>
            <ac:spMk id="55300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8:35.750" v="1222" actId="403"/>
          <ac:graphicFrameMkLst>
            <pc:docMk/>
            <pc:sldMk cId="0" sldId="273"/>
            <ac:graphicFrameMk id="5" creationId="{A0E2419D-7151-7647-8C88-2FF7E478E1EF}"/>
          </ac:graphicFrameMkLst>
        </pc:graphicFrameChg>
        <pc:picChg chg="add del mod">
          <ac:chgData name="Van Eyken Koen" userId="435f31d3-9fa3-41eb-a6e7-7dcb3a5dcb26" providerId="ADAL" clId="{540BD95D-B75A-AF40-8BD0-5F9C01C1440F}" dt="2020-07-29T06:43:29.085" v="1249" actId="478"/>
          <ac:picMkLst>
            <pc:docMk/>
            <pc:sldMk cId="0" sldId="273"/>
            <ac:picMk id="2" creationId="{081BDBC3-B9FA-C14D-AA23-DD9622C6FA80}"/>
          </ac:picMkLst>
        </pc:picChg>
        <pc:picChg chg="add del">
          <ac:chgData name="Van Eyken Koen" userId="435f31d3-9fa3-41eb-a6e7-7dcb3a5dcb26" providerId="ADAL" clId="{540BD95D-B75A-AF40-8BD0-5F9C01C1440F}" dt="2020-07-29T06:43:28.050" v="1248"/>
          <ac:picMkLst>
            <pc:docMk/>
            <pc:sldMk cId="0" sldId="273"/>
            <ac:picMk id="3" creationId="{08CAD53C-6E27-9244-AA65-11DD19F4F36E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9T06:53:12.678" v="1425" actId="14100"/>
        <pc:sldMkLst>
          <pc:docMk/>
          <pc:sldMk cId="0" sldId="274"/>
        </pc:sldMkLst>
        <pc:spChg chg="mod">
          <ac:chgData name="Van Eyken Koen" userId="435f31d3-9fa3-41eb-a6e7-7dcb3a5dcb26" providerId="ADAL" clId="{540BD95D-B75A-AF40-8BD0-5F9C01C1440F}" dt="2020-07-24T13:41:26.201" v="291"/>
          <ac:spMkLst>
            <pc:docMk/>
            <pc:sldMk cId="0" sldId="274"/>
            <ac:spMk id="5734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6:53:12.678" v="1425" actId="14100"/>
          <ac:spMkLst>
            <pc:docMk/>
            <pc:sldMk cId="0" sldId="274"/>
            <ac:spMk id="5734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4"/>
            <ac:spMk id="57348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47:21.270" v="1403" actId="255"/>
          <ac:graphicFrameMkLst>
            <pc:docMk/>
            <pc:sldMk cId="0" sldId="274"/>
            <ac:graphicFrameMk id="5" creationId="{9FA74806-ADB3-CD49-83E2-BDCAF6C0B0A0}"/>
          </ac:graphicFrameMkLst>
        </pc:graphicFrameChg>
        <pc:picChg chg="add del mod">
          <ac:chgData name="Van Eyken Koen" userId="435f31d3-9fa3-41eb-a6e7-7dcb3a5dcb26" providerId="ADAL" clId="{540BD95D-B75A-AF40-8BD0-5F9C01C1440F}" dt="2020-07-29T06:51:39.541" v="1412" actId="478"/>
          <ac:picMkLst>
            <pc:docMk/>
            <pc:sldMk cId="0" sldId="274"/>
            <ac:picMk id="2" creationId="{84B5BB64-CCAE-BA4F-876B-D4413C2D5FD8}"/>
          </ac:picMkLst>
        </pc:picChg>
        <pc:picChg chg="add del mod">
          <ac:chgData name="Van Eyken Koen" userId="435f31d3-9fa3-41eb-a6e7-7dcb3a5dcb26" providerId="ADAL" clId="{540BD95D-B75A-AF40-8BD0-5F9C01C1440F}" dt="2020-07-29T06:52:46.263" v="1417" actId="478"/>
          <ac:picMkLst>
            <pc:docMk/>
            <pc:sldMk cId="0" sldId="274"/>
            <ac:picMk id="4" creationId="{B63F36E1-C6FA-5B41-9DE5-D21FD3009443}"/>
          </ac:picMkLst>
        </pc:picChg>
        <pc:picChg chg="add mod">
          <ac:chgData name="Van Eyken Koen" userId="435f31d3-9fa3-41eb-a6e7-7dcb3a5dcb26" providerId="ADAL" clId="{540BD95D-B75A-AF40-8BD0-5F9C01C1440F}" dt="2020-07-29T06:53:08.879" v="1424" actId="1076"/>
          <ac:picMkLst>
            <pc:docMk/>
            <pc:sldMk cId="0" sldId="274"/>
            <ac:picMk id="6" creationId="{37A61012-44EF-0441-8261-BD3AFC269865}"/>
          </ac:picMkLst>
        </pc:picChg>
      </pc:sldChg>
      <pc:sldChg chg="addSp modSp mod">
        <pc:chgData name="Van Eyken Koen" userId="435f31d3-9fa3-41eb-a6e7-7dcb3a5dcb26" providerId="ADAL" clId="{540BD95D-B75A-AF40-8BD0-5F9C01C1440F}" dt="2020-07-29T07:13:18.984" v="1503" actId="20577"/>
        <pc:sldMkLst>
          <pc:docMk/>
          <pc:sldMk cId="0" sldId="275"/>
        </pc:sldMkLst>
        <pc:spChg chg="mod">
          <ac:chgData name="Van Eyken Koen" userId="435f31d3-9fa3-41eb-a6e7-7dcb3a5dcb26" providerId="ADAL" clId="{540BD95D-B75A-AF40-8BD0-5F9C01C1440F}" dt="2020-07-24T13:41:32.318" v="292"/>
          <ac:spMkLst>
            <pc:docMk/>
            <pc:sldMk cId="0" sldId="275"/>
            <ac:spMk id="5939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13:18.984" v="1503" actId="20577"/>
          <ac:spMkLst>
            <pc:docMk/>
            <pc:sldMk cId="0" sldId="275"/>
            <ac:spMk id="5939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5"/>
            <ac:spMk id="59396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10:13.405" v="1467" actId="403"/>
          <ac:graphicFrameMkLst>
            <pc:docMk/>
            <pc:sldMk cId="0" sldId="275"/>
            <ac:graphicFrameMk id="5" creationId="{C7FC1C5F-0778-0049-A1BD-AEE1715F6F92}"/>
          </ac:graphicFrameMkLst>
        </pc:graphicFrameChg>
        <pc:picChg chg="add mod">
          <ac:chgData name="Van Eyken Koen" userId="435f31d3-9fa3-41eb-a6e7-7dcb3a5dcb26" providerId="ADAL" clId="{540BD95D-B75A-AF40-8BD0-5F9C01C1440F}" dt="2020-07-29T07:12:53.945" v="1497" actId="1076"/>
          <ac:picMkLst>
            <pc:docMk/>
            <pc:sldMk cId="0" sldId="275"/>
            <ac:picMk id="2" creationId="{9E1D9E52-8338-5A46-BD46-A31357AD8097}"/>
          </ac:picMkLst>
        </pc:picChg>
      </pc:sldChg>
      <pc:sldChg chg="addSp modSp mod">
        <pc:chgData name="Van Eyken Koen" userId="435f31d3-9fa3-41eb-a6e7-7dcb3a5dcb26" providerId="ADAL" clId="{540BD95D-B75A-AF40-8BD0-5F9C01C1440F}" dt="2020-07-29T07:16:18.426" v="1531" actId="20577"/>
        <pc:sldMkLst>
          <pc:docMk/>
          <pc:sldMk cId="0" sldId="276"/>
        </pc:sldMkLst>
        <pc:spChg chg="mod">
          <ac:chgData name="Van Eyken Koen" userId="435f31d3-9fa3-41eb-a6e7-7dcb3a5dcb26" providerId="ADAL" clId="{540BD95D-B75A-AF40-8BD0-5F9C01C1440F}" dt="2020-07-29T07:16:18.426" v="1531" actId="20577"/>
          <ac:spMkLst>
            <pc:docMk/>
            <pc:sldMk cId="0" sldId="276"/>
            <ac:spMk id="3481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35.381" v="293"/>
          <ac:spMkLst>
            <pc:docMk/>
            <pc:sldMk cId="0" sldId="276"/>
            <ac:spMk id="6144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6"/>
            <ac:spMk id="61444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14:18.154" v="1514" actId="255"/>
          <ac:graphicFrameMkLst>
            <pc:docMk/>
            <pc:sldMk cId="0" sldId="276"/>
            <ac:graphicFrameMk id="5" creationId="{A37C605C-2A44-8149-A870-220161D4FB0E}"/>
          </ac:graphicFrameMkLst>
        </pc:graphicFrameChg>
        <pc:picChg chg="add mod">
          <ac:chgData name="Van Eyken Koen" userId="435f31d3-9fa3-41eb-a6e7-7dcb3a5dcb26" providerId="ADAL" clId="{540BD95D-B75A-AF40-8BD0-5F9C01C1440F}" dt="2020-07-29T07:15:58.302" v="1523" actId="1076"/>
          <ac:picMkLst>
            <pc:docMk/>
            <pc:sldMk cId="0" sldId="276"/>
            <ac:picMk id="2" creationId="{69355B14-3B2E-B64F-9D33-81ED63B17ED8}"/>
          </ac:picMkLst>
        </pc:picChg>
      </pc:sldChg>
      <pc:sldChg chg="addSp modSp mod">
        <pc:chgData name="Van Eyken Koen" userId="435f31d3-9fa3-41eb-a6e7-7dcb3a5dcb26" providerId="ADAL" clId="{540BD95D-B75A-AF40-8BD0-5F9C01C1440F}" dt="2020-07-29T07:22:15.068" v="1570" actId="1076"/>
        <pc:sldMkLst>
          <pc:docMk/>
          <pc:sldMk cId="0" sldId="277"/>
        </pc:sldMkLst>
        <pc:spChg chg="mod">
          <ac:chgData name="Van Eyken Koen" userId="435f31d3-9fa3-41eb-a6e7-7dcb3a5dcb26" providerId="ADAL" clId="{540BD95D-B75A-AF40-8BD0-5F9C01C1440F}" dt="2020-07-24T13:41:38.168" v="294"/>
          <ac:spMkLst>
            <pc:docMk/>
            <pc:sldMk cId="0" sldId="277"/>
            <ac:spMk id="6349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21:57.956" v="1564" actId="20577"/>
          <ac:spMkLst>
            <pc:docMk/>
            <pc:sldMk cId="0" sldId="277"/>
            <ac:spMk id="6349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7"/>
            <ac:spMk id="6349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22:15.068" v="1570" actId="1076"/>
          <ac:spMkLst>
            <pc:docMk/>
            <pc:sldMk cId="0" sldId="277"/>
            <ac:spMk id="6349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22:15.068" v="1570" actId="1076"/>
          <ac:spMkLst>
            <pc:docMk/>
            <pc:sldMk cId="0" sldId="277"/>
            <ac:spMk id="63494" creationId="{00000000-0000-0000-0000-000000000000}"/>
          </ac:spMkLst>
        </pc:spChg>
        <pc:grpChg chg="add mod">
          <ac:chgData name="Van Eyken Koen" userId="435f31d3-9fa3-41eb-a6e7-7dcb3a5dcb26" providerId="ADAL" clId="{540BD95D-B75A-AF40-8BD0-5F9C01C1440F}" dt="2020-07-29T07:22:15.068" v="1570" actId="1076"/>
          <ac:grpSpMkLst>
            <pc:docMk/>
            <pc:sldMk cId="0" sldId="277"/>
            <ac:grpSpMk id="2" creationId="{CEEDA0AE-15D4-5545-88B3-98455D595FFD}"/>
          </ac:grpSpMkLst>
        </pc:grpChg>
        <pc:graphicFrameChg chg="add mod">
          <ac:chgData name="Van Eyken Koen" userId="435f31d3-9fa3-41eb-a6e7-7dcb3a5dcb26" providerId="ADAL" clId="{540BD95D-B75A-AF40-8BD0-5F9C01C1440F}" dt="2020-07-29T07:21:13.003" v="1543" actId="403"/>
          <ac:graphicFrameMkLst>
            <pc:docMk/>
            <pc:sldMk cId="0" sldId="277"/>
            <ac:graphicFrameMk id="7" creationId="{23D0459A-B545-D64A-AC5B-EBADACCD58D6}"/>
          </ac:graphicFrameMkLst>
        </pc:graphicFrameChg>
      </pc:sldChg>
      <pc:sldChg chg="addSp modSp mod">
        <pc:chgData name="Van Eyken Koen" userId="435f31d3-9fa3-41eb-a6e7-7dcb3a5dcb26" providerId="ADAL" clId="{540BD95D-B75A-AF40-8BD0-5F9C01C1440F}" dt="2020-07-29T07:23:46.068" v="1594" actId="1076"/>
        <pc:sldMkLst>
          <pc:docMk/>
          <pc:sldMk cId="0" sldId="278"/>
        </pc:sldMkLst>
        <pc:spChg chg="mod">
          <ac:chgData name="Van Eyken Koen" userId="435f31d3-9fa3-41eb-a6e7-7dcb3a5dcb26" providerId="ADAL" clId="{540BD95D-B75A-AF40-8BD0-5F9C01C1440F}" dt="2020-07-24T13:41:42.207" v="295"/>
          <ac:spMkLst>
            <pc:docMk/>
            <pc:sldMk cId="0" sldId="278"/>
            <ac:spMk id="6553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23:46.068" v="1594" actId="1076"/>
          <ac:spMkLst>
            <pc:docMk/>
            <pc:sldMk cId="0" sldId="278"/>
            <ac:spMk id="6553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8"/>
            <ac:spMk id="65540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22:53.336" v="1583" actId="207"/>
          <ac:graphicFrameMkLst>
            <pc:docMk/>
            <pc:sldMk cId="0" sldId="278"/>
            <ac:graphicFrameMk id="5" creationId="{034B241F-9207-7548-8359-F9CE7D967E6C}"/>
          </ac:graphicFrameMkLst>
        </pc:graphicFrameChg>
      </pc:sldChg>
      <pc:sldChg chg="addSp modSp mod">
        <pc:chgData name="Van Eyken Koen" userId="435f31d3-9fa3-41eb-a6e7-7dcb3a5dcb26" providerId="ADAL" clId="{540BD95D-B75A-AF40-8BD0-5F9C01C1440F}" dt="2020-07-29T07:26:15.087" v="1648" actId="20577"/>
        <pc:sldMkLst>
          <pc:docMk/>
          <pc:sldMk cId="0" sldId="279"/>
        </pc:sldMkLst>
        <pc:spChg chg="mod">
          <ac:chgData name="Van Eyken Koen" userId="435f31d3-9fa3-41eb-a6e7-7dcb3a5dcb26" providerId="ADAL" clId="{540BD95D-B75A-AF40-8BD0-5F9C01C1440F}" dt="2020-07-29T07:26:15.087" v="1648" actId="20577"/>
          <ac:spMkLst>
            <pc:docMk/>
            <pc:sldMk cId="0" sldId="279"/>
            <ac:spMk id="3789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48.378" v="297"/>
          <ac:spMkLst>
            <pc:docMk/>
            <pc:sldMk cId="0" sldId="279"/>
            <ac:spMk id="6963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79"/>
            <ac:spMk id="69636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25:46.730" v="1637" actId="403"/>
          <ac:graphicFrameMkLst>
            <pc:docMk/>
            <pc:sldMk cId="0" sldId="279"/>
            <ac:graphicFrameMk id="5" creationId="{4A7B701B-A7C9-CD40-9593-2566E4CA7019}"/>
          </ac:graphicFrameMkLst>
        </pc:graphicFrameChg>
      </pc:sldChg>
      <pc:sldChg chg="addSp delSp modSp mod">
        <pc:chgData name="Van Eyken Koen" userId="435f31d3-9fa3-41eb-a6e7-7dcb3a5dcb26" providerId="ADAL" clId="{540BD95D-B75A-AF40-8BD0-5F9C01C1440F}" dt="2020-07-29T07:28:53.731" v="1692" actId="1440"/>
        <pc:sldMkLst>
          <pc:docMk/>
          <pc:sldMk cId="0" sldId="280"/>
        </pc:sldMkLst>
        <pc:spChg chg="add del mod">
          <ac:chgData name="Van Eyken Koen" userId="435f31d3-9fa3-41eb-a6e7-7dcb3a5dcb26" providerId="ADAL" clId="{540BD95D-B75A-AF40-8BD0-5F9C01C1440F}" dt="2020-07-29T07:28:44.703" v="1691" actId="478"/>
          <ac:spMkLst>
            <pc:docMk/>
            <pc:sldMk cId="0" sldId="280"/>
            <ac:spMk id="3" creationId="{D4882E51-8BC4-2742-B3DF-9B47BAEE008C}"/>
          </ac:spMkLst>
        </pc:spChg>
        <pc:spChg chg="mod">
          <ac:chgData name="Van Eyken Koen" userId="435f31d3-9fa3-41eb-a6e7-7dcb3a5dcb26" providerId="ADAL" clId="{540BD95D-B75A-AF40-8BD0-5F9C01C1440F}" dt="2020-07-29T07:27:53.935" v="1662"/>
          <ac:spMkLst>
            <pc:docMk/>
            <pc:sldMk cId="0" sldId="280"/>
            <ac:spMk id="6553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52.105" v="298"/>
          <ac:spMkLst>
            <pc:docMk/>
            <pc:sldMk cId="0" sldId="280"/>
            <ac:spMk id="7168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0"/>
            <ac:spMk id="71684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26:33.172" v="1654" actId="403"/>
          <ac:graphicFrameMkLst>
            <pc:docMk/>
            <pc:sldMk cId="0" sldId="280"/>
            <ac:graphicFrameMk id="5" creationId="{84DDE58D-DF7F-704F-8934-FB254460D8C6}"/>
          </ac:graphicFrameMkLst>
        </pc:graphicFrameChg>
        <pc:picChg chg="add mod">
          <ac:chgData name="Van Eyken Koen" userId="435f31d3-9fa3-41eb-a6e7-7dcb3a5dcb26" providerId="ADAL" clId="{540BD95D-B75A-AF40-8BD0-5F9C01C1440F}" dt="2020-07-29T07:28:53.731" v="1692" actId="1440"/>
          <ac:picMkLst>
            <pc:docMk/>
            <pc:sldMk cId="0" sldId="280"/>
            <ac:picMk id="2" creationId="{7DEDA923-37F9-384E-890F-BF779605BB3C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9T08:48:02.270" v="2230" actId="1076"/>
        <pc:sldMkLst>
          <pc:docMk/>
          <pc:sldMk cId="0" sldId="281"/>
        </pc:sld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1"/>
            <ac:spMk id="3993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59.374" v="302" actId="20577"/>
          <ac:spMkLst>
            <pc:docMk/>
            <pc:sldMk cId="0" sldId="281"/>
            <ac:spMk id="7373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1"/>
            <ac:spMk id="73732" creationId="{00000000-0000-0000-0000-000000000000}"/>
          </ac:spMkLst>
        </pc:spChg>
        <pc:picChg chg="add del">
          <ac:chgData name="Van Eyken Koen" userId="435f31d3-9fa3-41eb-a6e7-7dcb3a5dcb26" providerId="ADAL" clId="{540BD95D-B75A-AF40-8BD0-5F9C01C1440F}" dt="2020-07-29T08:47:55.979" v="2227" actId="478"/>
          <ac:picMkLst>
            <pc:docMk/>
            <pc:sldMk cId="0" sldId="281"/>
            <ac:picMk id="2" creationId="{5C6BBE65-91AE-F04B-A6E3-F948B8876712}"/>
          </ac:picMkLst>
        </pc:picChg>
        <pc:picChg chg="add mod">
          <ac:chgData name="Van Eyken Koen" userId="435f31d3-9fa3-41eb-a6e7-7dcb3a5dcb26" providerId="ADAL" clId="{540BD95D-B75A-AF40-8BD0-5F9C01C1440F}" dt="2020-07-29T08:48:02.270" v="2230" actId="1076"/>
          <ac:picMkLst>
            <pc:docMk/>
            <pc:sldMk cId="0" sldId="281"/>
            <ac:picMk id="3" creationId="{06D0314E-636B-3444-B980-5CC94D68E53B}"/>
          </ac:picMkLst>
        </pc:picChg>
      </pc:sldChg>
      <pc:sldChg chg="addSp modSp mod">
        <pc:chgData name="Van Eyken Koen" userId="435f31d3-9fa3-41eb-a6e7-7dcb3a5dcb26" providerId="ADAL" clId="{540BD95D-B75A-AF40-8BD0-5F9C01C1440F}" dt="2020-07-29T07:55:05.884" v="2176" actId="1076"/>
        <pc:sldMkLst>
          <pc:docMk/>
          <pc:sldMk cId="0" sldId="282"/>
        </pc:sldMkLst>
        <pc:spChg chg="mod">
          <ac:chgData name="Van Eyken Koen" userId="435f31d3-9fa3-41eb-a6e7-7dcb3a5dcb26" providerId="ADAL" clId="{540BD95D-B75A-AF40-8BD0-5F9C01C1440F}" dt="2020-07-24T13:42:10.230" v="304"/>
          <ac:spMkLst>
            <pc:docMk/>
            <pc:sldMk cId="0" sldId="282"/>
            <ac:spMk id="7577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55:03.895" v="2175" actId="1076"/>
          <ac:spMkLst>
            <pc:docMk/>
            <pc:sldMk cId="0" sldId="282"/>
            <ac:spMk id="7577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2"/>
            <ac:spMk id="75780" creationId="{00000000-0000-0000-0000-000000000000}"/>
          </ac:spMkLst>
        </pc:spChg>
        <pc:picChg chg="add mod">
          <ac:chgData name="Van Eyken Koen" userId="435f31d3-9fa3-41eb-a6e7-7dcb3a5dcb26" providerId="ADAL" clId="{540BD95D-B75A-AF40-8BD0-5F9C01C1440F}" dt="2020-07-29T07:55:05.884" v="2176" actId="1076"/>
          <ac:picMkLst>
            <pc:docMk/>
            <pc:sldMk cId="0" sldId="282"/>
            <ac:picMk id="2" creationId="{F34D6F0F-A37E-C843-A56A-3F83830180D4}"/>
          </ac:picMkLst>
        </pc:picChg>
      </pc:sldChg>
      <pc:sldChg chg="addSp delSp modSp">
        <pc:chgData name="Van Eyken Koen" userId="435f31d3-9fa3-41eb-a6e7-7dcb3a5dcb26" providerId="ADAL" clId="{540BD95D-B75A-AF40-8BD0-5F9C01C1440F}" dt="2020-07-29T07:33:37.847" v="1754" actId="20577"/>
        <pc:sldMkLst>
          <pc:docMk/>
          <pc:sldMk cId="0" sldId="283"/>
        </pc:sldMkLst>
        <pc:spChg chg="mod">
          <ac:chgData name="Van Eyken Koen" userId="435f31d3-9fa3-41eb-a6e7-7dcb3a5dcb26" providerId="ADAL" clId="{540BD95D-B75A-AF40-8BD0-5F9C01C1440F}" dt="2020-07-24T13:42:36.093" v="315"/>
          <ac:spMkLst>
            <pc:docMk/>
            <pc:sldMk cId="0" sldId="283"/>
            <ac:spMk id="77826" creationId="{00000000-0000-0000-0000-000000000000}"/>
          </ac:spMkLst>
        </pc:spChg>
        <pc:spChg chg="add del mod">
          <ac:chgData name="Van Eyken Koen" userId="435f31d3-9fa3-41eb-a6e7-7dcb3a5dcb26" providerId="ADAL" clId="{540BD95D-B75A-AF40-8BD0-5F9C01C1440F}" dt="2020-07-29T07:30:34.525" v="1700" actId="12084"/>
          <ac:spMkLst>
            <pc:docMk/>
            <pc:sldMk cId="0" sldId="283"/>
            <ac:spMk id="7782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3"/>
            <ac:spMk id="77828" creationId="{00000000-0000-0000-0000-000000000000}"/>
          </ac:spMkLst>
        </pc:spChg>
        <pc:graphicFrameChg chg="add del mod">
          <ac:chgData name="Van Eyken Koen" userId="435f31d3-9fa3-41eb-a6e7-7dcb3a5dcb26" providerId="ADAL" clId="{540BD95D-B75A-AF40-8BD0-5F9C01C1440F}" dt="2020-07-29T07:30:23.020" v="1699" actId="12084"/>
          <ac:graphicFrameMkLst>
            <pc:docMk/>
            <pc:sldMk cId="0" sldId="283"/>
            <ac:graphicFrameMk id="2" creationId="{9CBABCBC-20EB-F545-9AF7-744F8C7CE181}"/>
          </ac:graphicFrameMkLst>
        </pc:graphicFrameChg>
        <pc:graphicFrameChg chg="add mod">
          <ac:chgData name="Van Eyken Koen" userId="435f31d3-9fa3-41eb-a6e7-7dcb3a5dcb26" providerId="ADAL" clId="{540BD95D-B75A-AF40-8BD0-5F9C01C1440F}" dt="2020-07-29T07:33:37.847" v="1754" actId="20577"/>
          <ac:graphicFrameMkLst>
            <pc:docMk/>
            <pc:sldMk cId="0" sldId="283"/>
            <ac:graphicFrameMk id="3" creationId="{C7D95F0E-3628-CD41-9C5D-1488BB4D56FF}"/>
          </ac:graphicFrameMkLst>
        </pc:graphicFrameChg>
      </pc:sldChg>
      <pc:sldChg chg="addSp delSp modSp">
        <pc:chgData name="Van Eyken Koen" userId="435f31d3-9fa3-41eb-a6e7-7dcb3a5dcb26" providerId="ADAL" clId="{540BD95D-B75A-AF40-8BD0-5F9C01C1440F}" dt="2020-07-29T07:33:05.141" v="1745" actId="20577"/>
        <pc:sldMkLst>
          <pc:docMk/>
          <pc:sldMk cId="0" sldId="284"/>
        </pc:sldMkLst>
        <pc:spChg chg="mod">
          <ac:chgData name="Van Eyken Koen" userId="435f31d3-9fa3-41eb-a6e7-7dcb3a5dcb26" providerId="ADAL" clId="{540BD95D-B75A-AF40-8BD0-5F9C01C1440F}" dt="2020-07-24T13:42:38.952" v="316"/>
          <ac:spMkLst>
            <pc:docMk/>
            <pc:sldMk cId="0" sldId="284"/>
            <ac:spMk id="79874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7:32:00.656" v="1711" actId="12084"/>
          <ac:spMkLst>
            <pc:docMk/>
            <pc:sldMk cId="0" sldId="284"/>
            <ac:spMk id="7987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4"/>
            <ac:spMk id="79876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33:05.141" v="1745" actId="20577"/>
          <ac:graphicFrameMkLst>
            <pc:docMk/>
            <pc:sldMk cId="0" sldId="284"/>
            <ac:graphicFrameMk id="2" creationId="{6589A188-E3C9-9B43-8349-0515B2FF9AE6}"/>
          </ac:graphicFrameMkLst>
        </pc:graphicFrameChg>
      </pc:sldChg>
      <pc:sldChg chg="modSp mod">
        <pc:chgData name="Van Eyken Koen" userId="435f31d3-9fa3-41eb-a6e7-7dcb3a5dcb26" providerId="ADAL" clId="{540BD95D-B75A-AF40-8BD0-5F9C01C1440F}" dt="2020-07-29T07:42:30.158" v="1939" actId="20577"/>
        <pc:sldMkLst>
          <pc:docMk/>
          <pc:sldMk cId="0" sldId="285"/>
        </pc:sldMkLst>
        <pc:spChg chg="mod">
          <ac:chgData name="Van Eyken Koen" userId="435f31d3-9fa3-41eb-a6e7-7dcb3a5dcb26" providerId="ADAL" clId="{540BD95D-B75A-AF40-8BD0-5F9C01C1440F}" dt="2020-07-29T07:34:27.310" v="1761" actId="1076"/>
          <ac:spMkLst>
            <pc:docMk/>
            <pc:sldMk cId="0" sldId="285"/>
            <ac:spMk id="8192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42:30.158" v="1939" actId="20577"/>
          <ac:spMkLst>
            <pc:docMk/>
            <pc:sldMk cId="0" sldId="285"/>
            <ac:spMk id="8192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5"/>
            <ac:spMk id="81924" creationId="{00000000-0000-0000-0000-000000000000}"/>
          </ac:spMkLst>
        </pc:spChg>
      </pc:sldChg>
      <pc:sldChg chg="addSp delSp modSp mod">
        <pc:chgData name="Van Eyken Koen" userId="435f31d3-9fa3-41eb-a6e7-7dcb3a5dcb26" providerId="ADAL" clId="{540BD95D-B75A-AF40-8BD0-5F9C01C1440F}" dt="2020-07-29T07:48:33.070" v="2051" actId="14100"/>
        <pc:sldMkLst>
          <pc:docMk/>
          <pc:sldMk cId="0" sldId="286"/>
        </pc:sldMkLst>
        <pc:spChg chg="mod">
          <ac:chgData name="Van Eyken Koen" userId="435f31d3-9fa3-41eb-a6e7-7dcb3a5dcb26" providerId="ADAL" clId="{540BD95D-B75A-AF40-8BD0-5F9C01C1440F}" dt="2020-07-24T13:42:44.551" v="318"/>
          <ac:spMkLst>
            <pc:docMk/>
            <pc:sldMk cId="0" sldId="286"/>
            <ac:spMk id="83970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7:43:37.403" v="1947" actId="12084"/>
          <ac:spMkLst>
            <pc:docMk/>
            <pc:sldMk cId="0" sldId="286"/>
            <ac:spMk id="8397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6"/>
            <ac:spMk id="83972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48:33.070" v="2051" actId="14100"/>
          <ac:graphicFrameMkLst>
            <pc:docMk/>
            <pc:sldMk cId="0" sldId="286"/>
            <ac:graphicFrameMk id="2" creationId="{8CE1DDA1-E516-104F-B9D7-4A1E26837880}"/>
          </ac:graphicFrameMkLst>
        </pc:graphicFrameChg>
      </pc:sldChg>
      <pc:sldChg chg="addSp delSp modSp">
        <pc:chgData name="Van Eyken Koen" userId="435f31d3-9fa3-41eb-a6e7-7dcb3a5dcb26" providerId="ADAL" clId="{540BD95D-B75A-AF40-8BD0-5F9C01C1440F}" dt="2020-07-29T07:47:32.285" v="2039" actId="20577"/>
        <pc:sldMkLst>
          <pc:docMk/>
          <pc:sldMk cId="0" sldId="287"/>
        </pc:sldMkLst>
        <pc:spChg chg="del mod">
          <ac:chgData name="Van Eyken Koen" userId="435f31d3-9fa3-41eb-a6e7-7dcb3a5dcb26" providerId="ADAL" clId="{540BD95D-B75A-AF40-8BD0-5F9C01C1440F}" dt="2020-07-29T07:44:23.785" v="1968" actId="12084"/>
          <ac:spMkLst>
            <pc:docMk/>
            <pc:sldMk cId="0" sldId="287"/>
            <ac:spMk id="4608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2:46.930" v="319"/>
          <ac:spMkLst>
            <pc:docMk/>
            <pc:sldMk cId="0" sldId="287"/>
            <ac:spMk id="8601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7"/>
            <ac:spMk id="86020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47:32.285" v="2039" actId="20577"/>
          <ac:graphicFrameMkLst>
            <pc:docMk/>
            <pc:sldMk cId="0" sldId="287"/>
            <ac:graphicFrameMk id="2" creationId="{3A6C30D3-C2AE-6341-99F3-80034725DC01}"/>
          </ac:graphicFrameMkLst>
        </pc:graphicFrameChg>
      </pc:sldChg>
      <pc:sldChg chg="addSp delSp modSp">
        <pc:chgData name="Van Eyken Koen" userId="435f31d3-9fa3-41eb-a6e7-7dcb3a5dcb26" providerId="ADAL" clId="{540BD95D-B75A-AF40-8BD0-5F9C01C1440F}" dt="2020-07-29T07:48:59.642" v="2054" actId="2710"/>
        <pc:sldMkLst>
          <pc:docMk/>
          <pc:sldMk cId="0" sldId="288"/>
        </pc:sldMkLst>
        <pc:spChg chg="del mod">
          <ac:chgData name="Van Eyken Koen" userId="435f31d3-9fa3-41eb-a6e7-7dcb3a5dcb26" providerId="ADAL" clId="{540BD95D-B75A-AF40-8BD0-5F9C01C1440F}" dt="2020-07-29T07:47:43.192" v="2040" actId="12084"/>
          <ac:spMkLst>
            <pc:docMk/>
            <pc:sldMk cId="0" sldId="288"/>
            <ac:spMk id="4710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2:49.580" v="320"/>
          <ac:spMkLst>
            <pc:docMk/>
            <pc:sldMk cId="0" sldId="288"/>
            <ac:spMk id="8806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8"/>
            <ac:spMk id="88068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7:48:59.642" v="2054" actId="2710"/>
          <ac:graphicFrameMkLst>
            <pc:docMk/>
            <pc:sldMk cId="0" sldId="288"/>
            <ac:graphicFrameMk id="2" creationId="{26D26B29-599B-C940-9499-1A4E87D05E01}"/>
          </ac:graphicFrameMkLst>
        </pc:graphicFrameChg>
      </pc:sldChg>
      <pc:sldChg chg="modSp mod">
        <pc:chgData name="Van Eyken Koen" userId="435f31d3-9fa3-41eb-a6e7-7dcb3a5dcb26" providerId="ADAL" clId="{540BD95D-B75A-AF40-8BD0-5F9C01C1440F}" dt="2020-07-29T07:50:46.759" v="2070" actId="2710"/>
        <pc:sldMkLst>
          <pc:docMk/>
          <pc:sldMk cId="0" sldId="289"/>
        </pc:sldMkLst>
        <pc:spChg chg="mod">
          <ac:chgData name="Van Eyken Koen" userId="435f31d3-9fa3-41eb-a6e7-7dcb3a5dcb26" providerId="ADAL" clId="{540BD95D-B75A-AF40-8BD0-5F9C01C1440F}" dt="2020-07-24T13:42:52.565" v="321"/>
          <ac:spMkLst>
            <pc:docMk/>
            <pc:sldMk cId="0" sldId="289"/>
            <ac:spMk id="9011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50:46.759" v="2070" actId="2710"/>
          <ac:spMkLst>
            <pc:docMk/>
            <pc:sldMk cId="0" sldId="289"/>
            <ac:spMk id="9011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89"/>
            <ac:spMk id="90116" creationId="{00000000-0000-0000-0000-000000000000}"/>
          </ac:spMkLst>
        </pc:spChg>
      </pc:sldChg>
      <pc:sldChg chg="addSp delSp modSp">
        <pc:chgData name="Van Eyken Koen" userId="435f31d3-9fa3-41eb-a6e7-7dcb3a5dcb26" providerId="ADAL" clId="{540BD95D-B75A-AF40-8BD0-5F9C01C1440F}" dt="2020-07-29T08:46:19.575" v="2225" actId="14100"/>
        <pc:sldMkLst>
          <pc:docMk/>
          <pc:sldMk cId="0" sldId="290"/>
        </pc:sldMkLst>
        <pc:spChg chg="del mod">
          <ac:chgData name="Van Eyken Koen" userId="435f31d3-9fa3-41eb-a6e7-7dcb3a5dcb26" providerId="ADAL" clId="{540BD95D-B75A-AF40-8BD0-5F9C01C1440F}" dt="2020-07-29T07:56:36.751" v="2195" actId="12084"/>
          <ac:spMkLst>
            <pc:docMk/>
            <pc:sldMk cId="0" sldId="290"/>
            <ac:spMk id="4915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3:00.796" v="323"/>
          <ac:spMkLst>
            <pc:docMk/>
            <pc:sldMk cId="0" sldId="290"/>
            <ac:spMk id="9216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0"/>
            <ac:spMk id="92164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8:46:19.575" v="2225" actId="14100"/>
          <ac:graphicFrameMkLst>
            <pc:docMk/>
            <pc:sldMk cId="0" sldId="290"/>
            <ac:graphicFrameMk id="2" creationId="{44A6FDD1-8BBD-2A4C-9308-C611F5FCCE02}"/>
          </ac:graphicFrameMkLst>
        </pc:graphicFrameChg>
      </pc:sldChg>
      <pc:sldChg chg="addSp delSp modSp">
        <pc:chgData name="Van Eyken Koen" userId="435f31d3-9fa3-41eb-a6e7-7dcb3a5dcb26" providerId="ADAL" clId="{540BD95D-B75A-AF40-8BD0-5F9C01C1440F}" dt="2020-07-29T08:56:29.692" v="2377" actId="403"/>
        <pc:sldMkLst>
          <pc:docMk/>
          <pc:sldMk cId="0" sldId="291"/>
        </pc:sldMkLst>
        <pc:spChg chg="del mod">
          <ac:chgData name="Van Eyken Koen" userId="435f31d3-9fa3-41eb-a6e7-7dcb3a5dcb26" providerId="ADAL" clId="{540BD95D-B75A-AF40-8BD0-5F9C01C1440F}" dt="2020-07-29T08:48:21.393" v="2231" actId="12084"/>
          <ac:spMkLst>
            <pc:docMk/>
            <pc:sldMk cId="0" sldId="291"/>
            <ac:spMk id="5017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2:58.513" v="322"/>
          <ac:spMkLst>
            <pc:docMk/>
            <pc:sldMk cId="0" sldId="291"/>
            <ac:spMk id="9421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1"/>
            <ac:spMk id="94212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8:56:29.692" v="2377" actId="403"/>
          <ac:graphicFrameMkLst>
            <pc:docMk/>
            <pc:sldMk cId="0" sldId="291"/>
            <ac:graphicFrameMk id="2" creationId="{75502E8C-EF76-124B-8444-6A23F02D1EDD}"/>
          </ac:graphicFrameMkLst>
        </pc:graphicFrameChg>
      </pc:sldChg>
      <pc:sldChg chg="addSp delSp modSp mod ord">
        <pc:chgData name="Van Eyken Koen" userId="435f31d3-9fa3-41eb-a6e7-7dcb3a5dcb26" providerId="ADAL" clId="{540BD95D-B75A-AF40-8BD0-5F9C01C1440F}" dt="2020-07-29T08:52:26.308" v="2307" actId="404"/>
        <pc:sldMkLst>
          <pc:docMk/>
          <pc:sldMk cId="0" sldId="292"/>
        </pc:sldMkLst>
        <pc:spChg chg="mod">
          <ac:chgData name="Van Eyken Koen" userId="435f31d3-9fa3-41eb-a6e7-7dcb3a5dcb26" providerId="ADAL" clId="{540BD95D-B75A-AF40-8BD0-5F9C01C1440F}" dt="2020-07-24T13:43:05.325" v="324"/>
          <ac:spMkLst>
            <pc:docMk/>
            <pc:sldMk cId="0" sldId="292"/>
            <ac:spMk id="96258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2:00.241" v="2299" actId="12084"/>
          <ac:spMkLst>
            <pc:docMk/>
            <pc:sldMk cId="0" sldId="292"/>
            <ac:spMk id="9625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2"/>
            <ac:spMk id="96260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8:52:26.308" v="2307" actId="404"/>
          <ac:graphicFrameMkLst>
            <pc:docMk/>
            <pc:sldMk cId="0" sldId="292"/>
            <ac:graphicFrameMk id="2" creationId="{113B7FF4-0A30-404C-9073-8463B68E8B67}"/>
          </ac:graphicFrameMkLst>
        </pc:graphicFrameChg>
      </pc:sldChg>
      <pc:sldChg chg="addSp delSp modSp mod">
        <pc:chgData name="Van Eyken Koen" userId="435f31d3-9fa3-41eb-a6e7-7dcb3a5dcb26" providerId="ADAL" clId="{540BD95D-B75A-AF40-8BD0-5F9C01C1440F}" dt="2020-07-29T08:56:08.099" v="2373" actId="20577"/>
        <pc:sldMkLst>
          <pc:docMk/>
          <pc:sldMk cId="0" sldId="293"/>
        </pc:sldMkLst>
        <pc:spChg chg="del mod">
          <ac:chgData name="Van Eyken Koen" userId="435f31d3-9fa3-41eb-a6e7-7dcb3a5dcb26" providerId="ADAL" clId="{540BD95D-B75A-AF40-8BD0-5F9C01C1440F}" dt="2020-07-29T08:53:40.375" v="2311" actId="478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3:39.338" v="2310" actId="478"/>
          <ac:spMkLst>
            <pc:docMk/>
            <pc:sldMk cId="0" sldId="293"/>
            <ac:spMk id="6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3:38.671" v="2309" actId="478"/>
          <ac:spMkLst>
            <pc:docMk/>
            <pc:sldMk cId="0" sldId="293"/>
            <ac:spMk id="7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3:41.055" v="2312" actId="478"/>
          <ac:spMkLst>
            <pc:docMk/>
            <pc:sldMk cId="0" sldId="293"/>
            <ac:spMk id="8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8:55:16.362" v="2360" actId="1076"/>
          <ac:spMkLst>
            <pc:docMk/>
            <pc:sldMk cId="0" sldId="293"/>
            <ac:spMk id="98306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2:40.048" v="2308" actId="12084"/>
          <ac:spMkLst>
            <pc:docMk/>
            <pc:sldMk cId="0" sldId="293"/>
            <ac:spMk id="9830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3"/>
            <ac:spMk id="98308" creationId="{00000000-0000-0000-0000-000000000000}"/>
          </ac:spMkLst>
        </pc:spChg>
        <pc:spChg chg="del mod">
          <ac:chgData name="Van Eyken Koen" userId="435f31d3-9fa3-41eb-a6e7-7dcb3a5dcb26" providerId="ADAL" clId="{540BD95D-B75A-AF40-8BD0-5F9C01C1440F}" dt="2020-07-29T08:53:42.251" v="2313" actId="478"/>
          <ac:spMkLst>
            <pc:docMk/>
            <pc:sldMk cId="0" sldId="293"/>
            <ac:spMk id="98313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8:56:08.099" v="2373" actId="20577"/>
          <ac:graphicFrameMkLst>
            <pc:docMk/>
            <pc:sldMk cId="0" sldId="293"/>
            <ac:graphicFrameMk id="3" creationId="{828783AE-B698-574B-A286-CBB6F3CFCC3D}"/>
          </ac:graphicFrameMkLst>
        </pc:graphicFrameChg>
        <pc:picChg chg="add mod">
          <ac:chgData name="Van Eyken Koen" userId="435f31d3-9fa3-41eb-a6e7-7dcb3a5dcb26" providerId="ADAL" clId="{540BD95D-B75A-AF40-8BD0-5F9C01C1440F}" dt="2020-07-29T08:54:33.426" v="2330" actId="1076"/>
          <ac:picMkLst>
            <pc:docMk/>
            <pc:sldMk cId="0" sldId="293"/>
            <ac:picMk id="4" creationId="{03879C39-E549-0649-947C-3EAD46699467}"/>
          </ac:picMkLst>
        </pc:picChg>
      </pc:sldChg>
      <pc:sldChg chg="modSp">
        <pc:chgData name="Van Eyken Koen" userId="435f31d3-9fa3-41eb-a6e7-7dcb3a5dcb26" providerId="ADAL" clId="{540BD95D-B75A-AF40-8BD0-5F9C01C1440F}" dt="2020-07-24T12:14:25.013" v="0"/>
        <pc:sldMkLst>
          <pc:docMk/>
          <pc:sldMk cId="0" sldId="294"/>
        </pc:sld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4"/>
            <ac:spMk id="10035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4"/>
            <ac:spMk id="10035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4"/>
            <ac:spMk id="100356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k cId="0" sldId="294"/>
            <ac:picMk id="100357" creationId="{00000000-0000-0000-0000-000000000000}"/>
          </ac:picMkLst>
        </pc:picChg>
      </pc:sldChg>
      <pc:sldChg chg="addSp delSp modSp mod">
        <pc:chgData name="Van Eyken Koen" userId="435f31d3-9fa3-41eb-a6e7-7dcb3a5dcb26" providerId="ADAL" clId="{540BD95D-B75A-AF40-8BD0-5F9C01C1440F}" dt="2020-07-29T07:20:32.069" v="1535" actId="20577"/>
        <pc:sldMkLst>
          <pc:docMk/>
          <pc:sldMk cId="0" sldId="295"/>
        </pc:sldMkLst>
        <pc:spChg chg="add del mod">
          <ac:chgData name="Van Eyken Koen" userId="435f31d3-9fa3-41eb-a6e7-7dcb3a5dcb26" providerId="ADAL" clId="{540BD95D-B75A-AF40-8BD0-5F9C01C1440F}" dt="2020-07-24T13:44:11.059" v="333" actId="12084"/>
          <ac:spMkLst>
            <pc:docMk/>
            <pc:sldMk cId="0" sldId="295"/>
            <ac:spMk id="1536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38:57.604" v="263"/>
          <ac:spMkLst>
            <pc:docMk/>
            <pc:sldMk cId="0" sldId="295"/>
            <ac:spMk id="1843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5"/>
            <ac:spMk id="1843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5"/>
            <ac:spMk id="1843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5"/>
            <ac:spMk id="18438" creationId="{00000000-0000-0000-0000-000000000000}"/>
          </ac:spMkLst>
        </pc:spChg>
        <pc:graphicFrameChg chg="add del mod">
          <ac:chgData name="Van Eyken Koen" userId="435f31d3-9fa3-41eb-a6e7-7dcb3a5dcb26" providerId="ADAL" clId="{540BD95D-B75A-AF40-8BD0-5F9C01C1440F}" dt="2020-07-24T13:43:58.940" v="332" actId="12084"/>
          <ac:graphicFrameMkLst>
            <pc:docMk/>
            <pc:sldMk cId="0" sldId="295"/>
            <ac:graphicFrameMk id="2" creationId="{742686C7-F112-6E4F-B3F6-B6675AD87454}"/>
          </ac:graphicFrameMkLst>
        </pc:graphicFrameChg>
        <pc:graphicFrameChg chg="add mod">
          <ac:chgData name="Van Eyken Koen" userId="435f31d3-9fa3-41eb-a6e7-7dcb3a5dcb26" providerId="ADAL" clId="{540BD95D-B75A-AF40-8BD0-5F9C01C1440F}" dt="2020-07-29T07:20:32.069" v="1535" actId="20577"/>
          <ac:graphicFrameMkLst>
            <pc:docMk/>
            <pc:sldMk cId="0" sldId="295"/>
            <ac:graphicFrameMk id="3" creationId="{11216E2A-0A8E-6D4B-A92E-10188779FCE3}"/>
          </ac:graphicFrameMkLst>
        </pc:graphicFrameChg>
      </pc:sldChg>
      <pc:sldChg chg="addSp modSp mod">
        <pc:chgData name="Van Eyken Koen" userId="435f31d3-9fa3-41eb-a6e7-7dcb3a5dcb26" providerId="ADAL" clId="{540BD95D-B75A-AF40-8BD0-5F9C01C1440F}" dt="2020-07-29T07:13:46.013" v="1509" actId="20577"/>
        <pc:sldMkLst>
          <pc:docMk/>
          <pc:sldMk cId="0" sldId="296"/>
        </pc:sldMkLst>
        <pc:spChg chg="mod">
          <ac:chgData name="Van Eyken Koen" userId="435f31d3-9fa3-41eb-a6e7-7dcb3a5dcb26" providerId="ADAL" clId="{540BD95D-B75A-AF40-8BD0-5F9C01C1440F}" dt="2020-07-24T13:41:19.797" v="289"/>
          <ac:spMkLst>
            <pc:docMk/>
            <pc:sldMk cId="0" sldId="296"/>
            <ac:spMk id="5325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13:46.013" v="1509" actId="20577"/>
          <ac:spMkLst>
            <pc:docMk/>
            <pc:sldMk cId="0" sldId="296"/>
            <ac:spMk id="5325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6"/>
            <ac:spMk id="53252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9:55.059" v="1238" actId="255"/>
          <ac:graphicFrameMkLst>
            <pc:docMk/>
            <pc:sldMk cId="0" sldId="296"/>
            <ac:graphicFrameMk id="6" creationId="{1DA6CA17-CED2-6F47-AE3F-735608721D4D}"/>
          </ac:graphicFrameMkLst>
        </pc:graphicFrameChg>
        <pc:picChg chg="mod">
          <ac:chgData name="Van Eyken Koen" userId="435f31d3-9fa3-41eb-a6e7-7dcb3a5dcb26" providerId="ADAL" clId="{540BD95D-B75A-AF40-8BD0-5F9C01C1440F}" dt="2020-07-29T06:38:09.725" v="1216" actId="1440"/>
          <ac:picMkLst>
            <pc:docMk/>
            <pc:sldMk cId="0" sldId="296"/>
            <ac:picMk id="53253" creationId="{00000000-0000-0000-0000-000000000000}"/>
          </ac:picMkLst>
        </pc:picChg>
      </pc:sldChg>
      <pc:sldChg chg="modSp mod ord">
        <pc:chgData name="Van Eyken Koen" userId="435f31d3-9fa3-41eb-a6e7-7dcb3a5dcb26" providerId="ADAL" clId="{540BD95D-B75A-AF40-8BD0-5F9C01C1440F}" dt="2020-07-29T07:25:27.041" v="1631" actId="1076"/>
        <pc:sldMkLst>
          <pc:docMk/>
          <pc:sldMk cId="0" sldId="297"/>
        </pc:sldMkLst>
        <pc:spChg chg="mod">
          <ac:chgData name="Van Eyken Koen" userId="435f31d3-9fa3-41eb-a6e7-7dcb3a5dcb26" providerId="ADAL" clId="{540BD95D-B75A-AF40-8BD0-5F9C01C1440F}" dt="2020-07-29T07:25:14.497" v="1628" actId="20577"/>
          <ac:spMkLst>
            <pc:docMk/>
            <pc:sldMk cId="0" sldId="297"/>
            <ac:spMk id="6144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3:41:45.382" v="296"/>
          <ac:spMkLst>
            <pc:docMk/>
            <pc:sldMk cId="0" sldId="297"/>
            <ac:spMk id="6758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7"/>
            <ac:spMk id="67588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9T07:25:27.041" v="1631" actId="1076"/>
          <ac:picMkLst>
            <pc:docMk/>
            <pc:sldMk cId="0" sldId="297"/>
            <ac:picMk id="67589" creationId="{00000000-0000-0000-0000-000000000000}"/>
          </ac:picMkLst>
        </pc:picChg>
      </pc:sldChg>
      <pc:sldChg chg="del">
        <pc:chgData name="Van Eyken Koen" userId="435f31d3-9fa3-41eb-a6e7-7dcb3a5dcb26" providerId="ADAL" clId="{540BD95D-B75A-AF40-8BD0-5F9C01C1440F}" dt="2020-07-24T12:14:38.954" v="3" actId="2696"/>
        <pc:sldMkLst>
          <pc:docMk/>
          <pc:sldMk cId="0" sldId="298"/>
        </pc:sldMkLst>
      </pc:sldChg>
      <pc:sldChg chg="modSp mod">
        <pc:chgData name="Van Eyken Koen" userId="435f31d3-9fa3-41eb-a6e7-7dcb3a5dcb26" providerId="ADAL" clId="{540BD95D-B75A-AF40-8BD0-5F9C01C1440F}" dt="2020-07-29T07:20:26.423" v="1534" actId="20577"/>
        <pc:sldMkLst>
          <pc:docMk/>
          <pc:sldMk cId="0" sldId="299"/>
        </pc:sldMkLst>
        <pc:spChg chg="mod">
          <ac:chgData name="Van Eyken Koen" userId="435f31d3-9fa3-41eb-a6e7-7dcb3a5dcb26" providerId="ADAL" clId="{540BD95D-B75A-AF40-8BD0-5F9C01C1440F}" dt="2020-07-24T13:39:03.973" v="264"/>
          <ac:spMkLst>
            <pc:docMk/>
            <pc:sldMk cId="0" sldId="299"/>
            <ac:spMk id="2048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20:26.423" v="1534" actId="20577"/>
          <ac:spMkLst>
            <pc:docMk/>
            <pc:sldMk cId="0" sldId="299"/>
            <ac:spMk id="2048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9"/>
            <ac:spMk id="2048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9"/>
            <ac:spMk id="2048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9"/>
            <ac:spMk id="2048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9"/>
            <ac:spMk id="2048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k cId="0" sldId="299"/>
            <ac:spMk id="20490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k cId="0" sldId="299"/>
            <ac:picMk id="20487" creationId="{00000000-0000-0000-0000-000000000000}"/>
          </ac:picMkLst>
        </pc:pic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k cId="0" sldId="299"/>
            <ac:picMk id="20488" creationId="{00000000-0000-0000-0000-000000000000}"/>
          </ac:picMkLst>
        </pc:picChg>
        <pc:picChg chg="mod">
          <ac:chgData name="Van Eyken Koen" userId="435f31d3-9fa3-41eb-a6e7-7dcb3a5dcb26" providerId="ADAL" clId="{540BD95D-B75A-AF40-8BD0-5F9C01C1440F}" dt="2020-07-24T13:46:37.549" v="350" actId="14100"/>
          <ac:picMkLst>
            <pc:docMk/>
            <pc:sldMk cId="0" sldId="299"/>
            <ac:picMk id="20491" creationId="{00000000-0000-0000-0000-000000000000}"/>
          </ac:picMkLst>
        </pc:picChg>
      </pc:sldChg>
      <pc:sldChg chg="modSp add mod">
        <pc:chgData name="Van Eyken Koen" userId="435f31d3-9fa3-41eb-a6e7-7dcb3a5dcb26" providerId="ADAL" clId="{540BD95D-B75A-AF40-8BD0-5F9C01C1440F}" dt="2020-07-24T12:15:15.211" v="32" actId="403"/>
        <pc:sldMkLst>
          <pc:docMk/>
          <pc:sldMk cId="738658596" sldId="475"/>
        </pc:sldMkLst>
        <pc:spChg chg="mod">
          <ac:chgData name="Van Eyken Koen" userId="435f31d3-9fa3-41eb-a6e7-7dcb3a5dcb26" providerId="ADAL" clId="{540BD95D-B75A-AF40-8BD0-5F9C01C1440F}" dt="2020-07-24T12:15:15.211" v="32" actId="403"/>
          <ac:spMkLst>
            <pc:docMk/>
            <pc:sldMk cId="738658596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540BD95D-B75A-AF40-8BD0-5F9C01C1440F}" dt="2020-07-24T12:14:36.206" v="2"/>
        <pc:sldMkLst>
          <pc:docMk/>
          <pc:sldMk cId="398583186" sldId="476"/>
        </pc:sldMkLst>
      </pc:sldChg>
      <pc:sldChg chg="modSp add mod ord">
        <pc:chgData name="Van Eyken Koen" userId="435f31d3-9fa3-41eb-a6e7-7dcb3a5dcb26" providerId="ADAL" clId="{540BD95D-B75A-AF40-8BD0-5F9C01C1440F}" dt="2020-07-29T07:19:04.432" v="1532" actId="790"/>
        <pc:sldMkLst>
          <pc:docMk/>
          <pc:sldMk cId="3652942438" sldId="477"/>
        </pc:sldMkLst>
        <pc:spChg chg="mod">
          <ac:chgData name="Van Eyken Koen" userId="435f31d3-9fa3-41eb-a6e7-7dcb3a5dcb26" providerId="ADAL" clId="{540BD95D-B75A-AF40-8BD0-5F9C01C1440F}" dt="2020-07-24T13:42:17.869" v="314" actId="20577"/>
          <ac:spMkLst>
            <pc:docMk/>
            <pc:sldMk cId="3652942438" sldId="477"/>
            <ac:spMk id="1536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9T07:19:04.432" v="1532" actId="790"/>
          <ac:spMkLst>
            <pc:docMk/>
            <pc:sldMk cId="3652942438" sldId="477"/>
            <ac:spMk id="18434" creationId="{00000000-0000-0000-0000-000000000000}"/>
          </ac:spMkLst>
        </pc:spChg>
      </pc:sldChg>
      <pc:sldChg chg="add del">
        <pc:chgData name="Van Eyken Koen" userId="435f31d3-9fa3-41eb-a6e7-7dcb3a5dcb26" providerId="ADAL" clId="{540BD95D-B75A-AF40-8BD0-5F9C01C1440F}" dt="2020-07-24T12:14:51.044" v="17"/>
        <pc:sldMkLst>
          <pc:docMk/>
          <pc:sldMk cId="3670450854" sldId="477"/>
        </pc:sldMkLst>
      </pc:sldChg>
      <pc:sldChg chg="delSp modSp add">
        <pc:chgData name="Van Eyken Koen" userId="435f31d3-9fa3-41eb-a6e7-7dcb3a5dcb26" providerId="ADAL" clId="{540BD95D-B75A-AF40-8BD0-5F9C01C1440F}" dt="2020-07-24T13:50:48.446" v="422" actId="20577"/>
        <pc:sldMkLst>
          <pc:docMk/>
          <pc:sldMk cId="768009367" sldId="478"/>
        </pc:sldMkLst>
        <pc:graphicFrameChg chg="mod">
          <ac:chgData name="Van Eyken Koen" userId="435f31d3-9fa3-41eb-a6e7-7dcb3a5dcb26" providerId="ADAL" clId="{540BD95D-B75A-AF40-8BD0-5F9C01C1440F}" dt="2020-07-24T13:50:48.446" v="422" actId="20577"/>
          <ac:graphicFrameMkLst>
            <pc:docMk/>
            <pc:sldMk cId="768009367" sldId="478"/>
            <ac:graphicFrameMk id="6" creationId="{CF744115-0AF8-3447-8566-149310E4E4BA}"/>
          </ac:graphicFrameMkLst>
        </pc:graphicFrameChg>
        <pc:picChg chg="del">
          <ac:chgData name="Van Eyken Koen" userId="435f31d3-9fa3-41eb-a6e7-7dcb3a5dcb26" providerId="ADAL" clId="{540BD95D-B75A-AF40-8BD0-5F9C01C1440F}" dt="2020-07-24T13:49:33.990" v="383" actId="478"/>
          <ac:picMkLst>
            <pc:docMk/>
            <pc:sldMk cId="768009367" sldId="478"/>
            <ac:picMk id="22533" creationId="{00000000-0000-0000-0000-000000000000}"/>
          </ac:picMkLst>
        </pc:picChg>
      </pc:sldChg>
      <pc:sldChg chg="modSp add del">
        <pc:chgData name="Van Eyken Koen" userId="435f31d3-9fa3-41eb-a6e7-7dcb3a5dcb26" providerId="ADAL" clId="{540BD95D-B75A-AF40-8BD0-5F9C01C1440F}" dt="2020-07-24T13:53:51.959" v="453" actId="2696"/>
        <pc:sldMkLst>
          <pc:docMk/>
          <pc:sldMk cId="1082409741" sldId="479"/>
        </pc:sldMkLst>
        <pc:graphicFrameChg chg="mod">
          <ac:chgData name="Van Eyken Koen" userId="435f31d3-9fa3-41eb-a6e7-7dcb3a5dcb26" providerId="ADAL" clId="{540BD95D-B75A-AF40-8BD0-5F9C01C1440F}" dt="2020-07-24T13:53:32.877" v="450" actId="403"/>
          <ac:graphicFrameMkLst>
            <pc:docMk/>
            <pc:sldMk cId="1082409741" sldId="479"/>
            <ac:graphicFrameMk id="6" creationId="{CF744115-0AF8-3447-8566-149310E4E4BA}"/>
          </ac:graphicFrameMkLst>
        </pc:graphicFrameChg>
      </pc:sldChg>
      <pc:sldChg chg="addSp modSp add">
        <pc:chgData name="Van Eyken Koen" userId="435f31d3-9fa3-41eb-a6e7-7dcb3a5dcb26" providerId="ADAL" clId="{540BD95D-B75A-AF40-8BD0-5F9C01C1440F}" dt="2020-07-24T13:56:05.583" v="494"/>
        <pc:sldMkLst>
          <pc:docMk/>
          <pc:sldMk cId="2099134820" sldId="480"/>
        </pc:sldMkLst>
        <pc:graphicFrameChg chg="mod">
          <ac:chgData name="Van Eyken Koen" userId="435f31d3-9fa3-41eb-a6e7-7dcb3a5dcb26" providerId="ADAL" clId="{540BD95D-B75A-AF40-8BD0-5F9C01C1440F}" dt="2020-07-24T13:56:05.583" v="494"/>
          <ac:graphicFrameMkLst>
            <pc:docMk/>
            <pc:sldMk cId="2099134820" sldId="480"/>
            <ac:graphicFrameMk id="6" creationId="{CF744115-0AF8-3447-8566-149310E4E4BA}"/>
          </ac:graphicFrameMkLst>
        </pc:graphicFrameChg>
        <pc:picChg chg="add mod">
          <ac:chgData name="Van Eyken Koen" userId="435f31d3-9fa3-41eb-a6e7-7dcb3a5dcb26" providerId="ADAL" clId="{540BD95D-B75A-AF40-8BD0-5F9C01C1440F}" dt="2020-07-24T13:55:07.855" v="477" actId="14100"/>
          <ac:picMkLst>
            <pc:docMk/>
            <pc:sldMk cId="2099134820" sldId="480"/>
            <ac:picMk id="5" creationId="{485E90B7-9D67-FE47-9EE0-530D7844FDC5}"/>
          </ac:picMkLst>
        </pc:picChg>
      </pc:sldChg>
      <pc:sldChg chg="addSp delSp modSp add">
        <pc:chgData name="Van Eyken Koen" userId="435f31d3-9fa3-41eb-a6e7-7dcb3a5dcb26" providerId="ADAL" clId="{540BD95D-B75A-AF40-8BD0-5F9C01C1440F}" dt="2020-07-24T14:00:38.303" v="569" actId="1076"/>
        <pc:sldMkLst>
          <pc:docMk/>
          <pc:sldMk cId="2417570923" sldId="481"/>
        </pc:sldMkLst>
        <pc:graphicFrameChg chg="mod">
          <ac:chgData name="Van Eyken Koen" userId="435f31d3-9fa3-41eb-a6e7-7dcb3a5dcb26" providerId="ADAL" clId="{540BD95D-B75A-AF40-8BD0-5F9C01C1440F}" dt="2020-07-24T14:00:34.665" v="568" actId="20577"/>
          <ac:graphicFrameMkLst>
            <pc:docMk/>
            <pc:sldMk cId="2417570923" sldId="481"/>
            <ac:graphicFrameMk id="6" creationId="{CF744115-0AF8-3447-8566-149310E4E4BA}"/>
          </ac:graphicFrameMkLst>
        </pc:graphicFrameChg>
        <pc:picChg chg="add del">
          <ac:chgData name="Van Eyken Koen" userId="435f31d3-9fa3-41eb-a6e7-7dcb3a5dcb26" providerId="ADAL" clId="{540BD95D-B75A-AF40-8BD0-5F9C01C1440F}" dt="2020-07-24T13:56:54.483" v="506" actId="478"/>
          <ac:picMkLst>
            <pc:docMk/>
            <pc:sldMk cId="2417570923" sldId="481"/>
            <ac:picMk id="5" creationId="{485E90B7-9D67-FE47-9EE0-530D7844FDC5}"/>
          </ac:picMkLst>
        </pc:picChg>
        <pc:picChg chg="add mod">
          <ac:chgData name="Van Eyken Koen" userId="435f31d3-9fa3-41eb-a6e7-7dcb3a5dcb26" providerId="ADAL" clId="{540BD95D-B75A-AF40-8BD0-5F9C01C1440F}" dt="2020-07-24T14:00:38.303" v="569" actId="1076"/>
          <ac:picMkLst>
            <pc:docMk/>
            <pc:sldMk cId="2417570923" sldId="481"/>
            <ac:picMk id="7" creationId="{CFECDC9B-D569-674A-956E-7574D683EB3F}"/>
          </ac:picMkLst>
        </pc:picChg>
      </pc:sldChg>
      <pc:sldChg chg="delSp modSp add">
        <pc:chgData name="Van Eyken Koen" userId="435f31d3-9fa3-41eb-a6e7-7dcb3a5dcb26" providerId="ADAL" clId="{540BD95D-B75A-AF40-8BD0-5F9C01C1440F}" dt="2020-07-24T14:06:48.720" v="609" actId="20577"/>
        <pc:sldMkLst>
          <pc:docMk/>
          <pc:sldMk cId="2924145226" sldId="482"/>
        </pc:sldMkLst>
        <pc:graphicFrameChg chg="mod">
          <ac:chgData name="Van Eyken Koen" userId="435f31d3-9fa3-41eb-a6e7-7dcb3a5dcb26" providerId="ADAL" clId="{540BD95D-B75A-AF40-8BD0-5F9C01C1440F}" dt="2020-07-24T14:06:48.720" v="609" actId="20577"/>
          <ac:graphicFrameMkLst>
            <pc:docMk/>
            <pc:sldMk cId="2924145226" sldId="482"/>
            <ac:graphicFrameMk id="6" creationId="{CF744115-0AF8-3447-8566-149310E4E4BA}"/>
          </ac:graphicFrameMkLst>
        </pc:graphicFrameChg>
        <pc:picChg chg="del">
          <ac:chgData name="Van Eyken Koen" userId="435f31d3-9fa3-41eb-a6e7-7dcb3a5dcb26" providerId="ADAL" clId="{540BD95D-B75A-AF40-8BD0-5F9C01C1440F}" dt="2020-07-24T14:01:19.919" v="576" actId="478"/>
          <ac:picMkLst>
            <pc:docMk/>
            <pc:sldMk cId="2924145226" sldId="482"/>
            <ac:picMk id="7" creationId="{CFECDC9B-D569-674A-956E-7574D683EB3F}"/>
          </ac:picMkLst>
        </pc:picChg>
      </pc:sldChg>
      <pc:sldChg chg="add">
        <pc:chgData name="Van Eyken Koen" userId="435f31d3-9fa3-41eb-a6e7-7dcb3a5dcb26" providerId="ADAL" clId="{540BD95D-B75A-AF40-8BD0-5F9C01C1440F}" dt="2020-07-24T14:07:02.243" v="611"/>
        <pc:sldMkLst>
          <pc:docMk/>
          <pc:sldMk cId="695896328" sldId="483"/>
        </pc:sldMkLst>
      </pc:sldChg>
      <pc:sldChg chg="addSp delSp modSp add">
        <pc:chgData name="Van Eyken Koen" userId="435f31d3-9fa3-41eb-a6e7-7dcb3a5dcb26" providerId="ADAL" clId="{540BD95D-B75A-AF40-8BD0-5F9C01C1440F}" dt="2020-07-24T14:11:52.115" v="748" actId="20577"/>
        <pc:sldMkLst>
          <pc:docMk/>
          <pc:sldMk cId="2154272215" sldId="484"/>
        </pc:sldMkLst>
        <pc:spChg chg="add mod">
          <ac:chgData name="Van Eyken Koen" userId="435f31d3-9fa3-41eb-a6e7-7dcb3a5dcb26" providerId="ADAL" clId="{540BD95D-B75A-AF40-8BD0-5F9C01C1440F}" dt="2020-07-24T14:10:57.344" v="708" actId="1076"/>
          <ac:spMkLst>
            <pc:docMk/>
            <pc:sldMk cId="2154272215" sldId="484"/>
            <ac:spMk id="5" creationId="{6BDE0D9B-3A82-F048-AFA9-592418EA696B}"/>
          </ac:spMkLst>
        </pc:spChg>
        <pc:spChg chg="add del mod">
          <ac:chgData name="Van Eyken Koen" userId="435f31d3-9fa3-41eb-a6e7-7dcb3a5dcb26" providerId="ADAL" clId="{540BD95D-B75A-AF40-8BD0-5F9C01C1440F}" dt="2020-07-24T14:10:52.212" v="707" actId="478"/>
          <ac:spMkLst>
            <pc:docMk/>
            <pc:sldMk cId="2154272215" sldId="484"/>
            <ac:spMk id="7" creationId="{A4D26AA7-3DB4-E248-B5D0-BDC7037AE02B}"/>
          </ac:spMkLst>
        </pc:spChg>
        <pc:spChg chg="add mod">
          <ac:chgData name="Van Eyken Koen" userId="435f31d3-9fa3-41eb-a6e7-7dcb3a5dcb26" providerId="ADAL" clId="{540BD95D-B75A-AF40-8BD0-5F9C01C1440F}" dt="2020-07-24T14:10:57.344" v="708" actId="1076"/>
          <ac:spMkLst>
            <pc:docMk/>
            <pc:sldMk cId="2154272215" sldId="484"/>
            <ac:spMk id="8" creationId="{D244D3CE-3A4C-F149-B9F1-916FF69C83F3}"/>
          </ac:spMkLst>
        </pc:spChg>
        <pc:spChg chg="add mod">
          <ac:chgData name="Van Eyken Koen" userId="435f31d3-9fa3-41eb-a6e7-7dcb3a5dcb26" providerId="ADAL" clId="{540BD95D-B75A-AF40-8BD0-5F9C01C1440F}" dt="2020-07-24T14:10:57.344" v="708" actId="1076"/>
          <ac:spMkLst>
            <pc:docMk/>
            <pc:sldMk cId="2154272215" sldId="484"/>
            <ac:spMk id="9" creationId="{61F3E32D-174C-944D-BFC8-0C2A0E6F126C}"/>
          </ac:spMkLst>
        </pc:spChg>
        <pc:spChg chg="add mod">
          <ac:chgData name="Van Eyken Koen" userId="435f31d3-9fa3-41eb-a6e7-7dcb3a5dcb26" providerId="ADAL" clId="{540BD95D-B75A-AF40-8BD0-5F9C01C1440F}" dt="2020-07-24T14:10:57.344" v="708" actId="1076"/>
          <ac:spMkLst>
            <pc:docMk/>
            <pc:sldMk cId="2154272215" sldId="484"/>
            <ac:spMk id="10" creationId="{4A14743B-9BB2-9646-8453-1D239B102C57}"/>
          </ac:spMkLst>
        </pc:spChg>
        <pc:spChg chg="add mod">
          <ac:chgData name="Van Eyken Koen" userId="435f31d3-9fa3-41eb-a6e7-7dcb3a5dcb26" providerId="ADAL" clId="{540BD95D-B75A-AF40-8BD0-5F9C01C1440F}" dt="2020-07-24T14:10:57.344" v="708" actId="1076"/>
          <ac:spMkLst>
            <pc:docMk/>
            <pc:sldMk cId="2154272215" sldId="484"/>
            <ac:spMk id="11" creationId="{64899FA0-51A0-D54E-858C-3EE8C8BD4F5B}"/>
          </ac:spMkLst>
        </pc:spChg>
        <pc:grpChg chg="add mod">
          <ac:chgData name="Van Eyken Koen" userId="435f31d3-9fa3-41eb-a6e7-7dcb3a5dcb26" providerId="ADAL" clId="{540BD95D-B75A-AF40-8BD0-5F9C01C1440F}" dt="2020-07-24T14:10:57.344" v="708" actId="1076"/>
          <ac:grpSpMkLst>
            <pc:docMk/>
            <pc:sldMk cId="2154272215" sldId="484"/>
            <ac:grpSpMk id="2" creationId="{E86F8160-A938-1345-A5E9-B79522465DCF}"/>
          </ac:grpSpMkLst>
        </pc:grpChg>
        <pc:graphicFrameChg chg="mod">
          <ac:chgData name="Van Eyken Koen" userId="435f31d3-9fa3-41eb-a6e7-7dcb3a5dcb26" providerId="ADAL" clId="{540BD95D-B75A-AF40-8BD0-5F9C01C1440F}" dt="2020-07-24T14:11:52.115" v="748" actId="20577"/>
          <ac:graphicFrameMkLst>
            <pc:docMk/>
            <pc:sldMk cId="2154272215" sldId="484"/>
            <ac:graphicFrameMk id="6" creationId="{CF744115-0AF8-3447-8566-149310E4E4BA}"/>
          </ac:graphicFrameMkLst>
        </pc:graphicFrameChg>
      </pc:sldChg>
      <pc:sldChg chg="modSp add">
        <pc:chgData name="Van Eyken Koen" userId="435f31d3-9fa3-41eb-a6e7-7dcb3a5dcb26" providerId="ADAL" clId="{540BD95D-B75A-AF40-8BD0-5F9C01C1440F}" dt="2020-07-24T14:13:12.182" v="786"/>
        <pc:sldMkLst>
          <pc:docMk/>
          <pc:sldMk cId="2198026204" sldId="485"/>
        </pc:sldMkLst>
        <pc:graphicFrameChg chg="mod">
          <ac:chgData name="Van Eyken Koen" userId="435f31d3-9fa3-41eb-a6e7-7dcb3a5dcb26" providerId="ADAL" clId="{540BD95D-B75A-AF40-8BD0-5F9C01C1440F}" dt="2020-07-24T14:13:12.182" v="786"/>
          <ac:graphicFrameMkLst>
            <pc:docMk/>
            <pc:sldMk cId="2198026204" sldId="485"/>
            <ac:graphicFrameMk id="6" creationId="{CF744115-0AF8-3447-8566-149310E4E4BA}"/>
          </ac:graphicFrameMkLst>
        </pc:graphicFrameChg>
      </pc:sldChg>
      <pc:sldChg chg="addSp delSp modSp add mod">
        <pc:chgData name="Van Eyken Koen" userId="435f31d3-9fa3-41eb-a6e7-7dcb3a5dcb26" providerId="ADAL" clId="{540BD95D-B75A-AF40-8BD0-5F9C01C1440F}" dt="2020-07-24T14:15:34.340" v="835" actId="20577"/>
        <pc:sldMkLst>
          <pc:docMk/>
          <pc:sldMk cId="4111385783" sldId="486"/>
        </pc:sldMkLst>
        <pc:spChg chg="add mod">
          <ac:chgData name="Van Eyken Koen" userId="435f31d3-9fa3-41eb-a6e7-7dcb3a5dcb26" providerId="ADAL" clId="{540BD95D-B75A-AF40-8BD0-5F9C01C1440F}" dt="2020-07-24T14:15:17.941" v="828" actId="1076"/>
          <ac:spMkLst>
            <pc:docMk/>
            <pc:sldMk cId="4111385783" sldId="486"/>
            <ac:spMk id="2" creationId="{B6C0AAEB-870F-EE44-B982-60A91116EF6B}"/>
          </ac:spMkLst>
        </pc:spChg>
        <pc:spChg chg="add del mod">
          <ac:chgData name="Van Eyken Koen" userId="435f31d3-9fa3-41eb-a6e7-7dcb3a5dcb26" providerId="ADAL" clId="{540BD95D-B75A-AF40-8BD0-5F9C01C1440F}" dt="2020-07-24T14:15:01.123" v="823" actId="478"/>
          <ac:spMkLst>
            <pc:docMk/>
            <pc:sldMk cId="4111385783" sldId="486"/>
            <ac:spMk id="5" creationId="{27547461-BE4F-4643-9139-199F14521A9C}"/>
          </ac:spMkLst>
        </pc:spChg>
        <pc:graphicFrameChg chg="mod">
          <ac:chgData name="Van Eyken Koen" userId="435f31d3-9fa3-41eb-a6e7-7dcb3a5dcb26" providerId="ADAL" clId="{540BD95D-B75A-AF40-8BD0-5F9C01C1440F}" dt="2020-07-24T14:15:34.340" v="835" actId="20577"/>
          <ac:graphicFrameMkLst>
            <pc:docMk/>
            <pc:sldMk cId="4111385783" sldId="486"/>
            <ac:graphicFrameMk id="6" creationId="{CF744115-0AF8-3447-8566-149310E4E4BA}"/>
          </ac:graphicFrameMkLst>
        </pc:graphicFrameChg>
        <pc:picChg chg="add mod">
          <ac:chgData name="Van Eyken Koen" userId="435f31d3-9fa3-41eb-a6e7-7dcb3a5dcb26" providerId="ADAL" clId="{540BD95D-B75A-AF40-8BD0-5F9C01C1440F}" dt="2020-07-24T14:15:21.431" v="829" actId="1076"/>
          <ac:picMkLst>
            <pc:docMk/>
            <pc:sldMk cId="4111385783" sldId="486"/>
            <ac:picMk id="7" creationId="{8214BB35-AF5D-9341-B48C-69CB81F3F342}"/>
          </ac:picMkLst>
        </pc:picChg>
      </pc:sldChg>
      <pc:sldChg chg="delSp modSp add mod">
        <pc:chgData name="Van Eyken Koen" userId="435f31d3-9fa3-41eb-a6e7-7dcb3a5dcb26" providerId="ADAL" clId="{540BD95D-B75A-AF40-8BD0-5F9C01C1440F}" dt="2020-07-24T14:17:51.753" v="862" actId="478"/>
        <pc:sldMkLst>
          <pc:docMk/>
          <pc:sldMk cId="1238622070" sldId="487"/>
        </pc:sldMkLst>
        <pc:spChg chg="del">
          <ac:chgData name="Van Eyken Koen" userId="435f31d3-9fa3-41eb-a6e7-7dcb3a5dcb26" providerId="ADAL" clId="{540BD95D-B75A-AF40-8BD0-5F9C01C1440F}" dt="2020-07-24T14:17:51.753" v="862" actId="478"/>
          <ac:spMkLst>
            <pc:docMk/>
            <pc:sldMk cId="1238622070" sldId="487"/>
            <ac:spMk id="2" creationId="{B6C0AAEB-870F-EE44-B982-60A91116EF6B}"/>
          </ac:spMkLst>
        </pc:spChg>
        <pc:graphicFrameChg chg="mod">
          <ac:chgData name="Van Eyken Koen" userId="435f31d3-9fa3-41eb-a6e7-7dcb3a5dcb26" providerId="ADAL" clId="{540BD95D-B75A-AF40-8BD0-5F9C01C1440F}" dt="2020-07-24T14:17:07.621" v="861" actId="20577"/>
          <ac:graphicFrameMkLst>
            <pc:docMk/>
            <pc:sldMk cId="1238622070" sldId="487"/>
            <ac:graphicFrameMk id="6" creationId="{CF744115-0AF8-3447-8566-149310E4E4BA}"/>
          </ac:graphicFrameMkLst>
        </pc:graphicFrameChg>
        <pc:picChg chg="del">
          <ac:chgData name="Van Eyken Koen" userId="435f31d3-9fa3-41eb-a6e7-7dcb3a5dcb26" providerId="ADAL" clId="{540BD95D-B75A-AF40-8BD0-5F9C01C1440F}" dt="2020-07-24T14:15:57.433" v="840" actId="478"/>
          <ac:picMkLst>
            <pc:docMk/>
            <pc:sldMk cId="1238622070" sldId="487"/>
            <ac:picMk id="7" creationId="{8214BB35-AF5D-9341-B48C-69CB81F3F342}"/>
          </ac:picMkLst>
        </pc:picChg>
      </pc:sldChg>
      <pc:sldChg chg="addSp modSp add mod">
        <pc:chgData name="Van Eyken Koen" userId="435f31d3-9fa3-41eb-a6e7-7dcb3a5dcb26" providerId="ADAL" clId="{540BD95D-B75A-AF40-8BD0-5F9C01C1440F}" dt="2020-07-29T06:39:20.447" v="1234"/>
        <pc:sldMkLst>
          <pc:docMk/>
          <pc:sldMk cId="3506060156" sldId="488"/>
        </pc:sldMkLst>
        <pc:spChg chg="mod">
          <ac:chgData name="Van Eyken Koen" userId="435f31d3-9fa3-41eb-a6e7-7dcb3a5dcb26" providerId="ADAL" clId="{540BD95D-B75A-AF40-8BD0-5F9C01C1440F}" dt="2020-07-24T14:32:34.762" v="1114" actId="404"/>
          <ac:spMkLst>
            <pc:docMk/>
            <pc:sldMk cId="3506060156" sldId="488"/>
            <ac:spMk id="2662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4:29:23.573" v="1085" actId="1076"/>
          <ac:spMkLst>
            <pc:docMk/>
            <pc:sldMk cId="3506060156" sldId="488"/>
            <ac:spMk id="4301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4:31:20.018" v="1103" actId="6549"/>
          <ac:spMkLst>
            <pc:docMk/>
            <pc:sldMk cId="3506060156" sldId="488"/>
            <ac:spMk id="43013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9:20.447" v="1234"/>
          <ac:graphicFrameMkLst>
            <pc:docMk/>
            <pc:sldMk cId="3506060156" sldId="488"/>
            <ac:graphicFrameMk id="11" creationId="{3F264EBD-4A26-584E-91C8-DD18CF00AE97}"/>
          </ac:graphicFrameMkLst>
        </pc:graphicFrameChg>
        <pc:cxnChg chg="mod">
          <ac:chgData name="Van Eyken Koen" userId="435f31d3-9fa3-41eb-a6e7-7dcb3a5dcb26" providerId="ADAL" clId="{540BD95D-B75A-AF40-8BD0-5F9C01C1440F}" dt="2020-07-24T14:32:01.672" v="1107" actId="14100"/>
          <ac:cxnSpMkLst>
            <pc:docMk/>
            <pc:sldMk cId="3506060156" sldId="488"/>
            <ac:cxnSpMk id="4" creationId="{00000000-0000-0000-0000-000000000000}"/>
          </ac:cxnSpMkLst>
        </pc:cxnChg>
        <pc:cxnChg chg="mod">
          <ac:chgData name="Van Eyken Koen" userId="435f31d3-9fa3-41eb-a6e7-7dcb3a5dcb26" providerId="ADAL" clId="{540BD95D-B75A-AF40-8BD0-5F9C01C1440F}" dt="2020-07-24T14:32:13.626" v="1109" actId="14100"/>
          <ac:cxnSpMkLst>
            <pc:docMk/>
            <pc:sldMk cId="3506060156" sldId="488"/>
            <ac:cxnSpMk id="6" creationId="{00000000-0000-0000-0000-000000000000}"/>
          </ac:cxnSpMkLst>
        </pc:cxnChg>
        <pc:cxnChg chg="mod">
          <ac:chgData name="Van Eyken Koen" userId="435f31d3-9fa3-41eb-a6e7-7dcb3a5dcb26" providerId="ADAL" clId="{540BD95D-B75A-AF40-8BD0-5F9C01C1440F}" dt="2020-07-24T14:32:24.177" v="1112" actId="14100"/>
          <ac:cxnSpMkLst>
            <pc:docMk/>
            <pc:sldMk cId="3506060156" sldId="488"/>
            <ac:cxnSpMk id="8" creationId="{00000000-0000-0000-0000-000000000000}"/>
          </ac:cxnSpMkLst>
        </pc:cxnChg>
        <pc:cxnChg chg="mod">
          <ac:chgData name="Van Eyken Koen" userId="435f31d3-9fa3-41eb-a6e7-7dcb3a5dcb26" providerId="ADAL" clId="{540BD95D-B75A-AF40-8BD0-5F9C01C1440F}" dt="2020-07-24T14:29:18.196" v="1084" actId="1076"/>
          <ac:cxnSpMkLst>
            <pc:docMk/>
            <pc:sldMk cId="3506060156" sldId="488"/>
            <ac:cxnSpMk id="10" creationId="{00000000-0000-0000-0000-000000000000}"/>
          </ac:cxnSpMkLst>
        </pc:cxnChg>
      </pc:sldChg>
      <pc:sldChg chg="addSp delSp modSp add mod">
        <pc:chgData name="Van Eyken Koen" userId="435f31d3-9fa3-41eb-a6e7-7dcb3a5dcb26" providerId="ADAL" clId="{540BD95D-B75A-AF40-8BD0-5F9C01C1440F}" dt="2020-07-29T06:38:55.902" v="1228"/>
        <pc:sldMkLst>
          <pc:docMk/>
          <pc:sldMk cId="1741296652" sldId="489"/>
        </pc:sldMkLst>
        <pc:spChg chg="add del mod">
          <ac:chgData name="Van Eyken Koen" userId="435f31d3-9fa3-41eb-a6e7-7dcb3a5dcb26" providerId="ADAL" clId="{540BD95D-B75A-AF40-8BD0-5F9C01C1440F}" dt="2020-07-24T15:49:08.216" v="1167" actId="1076"/>
          <ac:spMkLst>
            <pc:docMk/>
            <pc:sldMk cId="1741296652" sldId="489"/>
            <ac:spMk id="45060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6:38:55.902" v="1228"/>
          <ac:graphicFrameMkLst>
            <pc:docMk/>
            <pc:sldMk cId="1741296652" sldId="489"/>
            <ac:graphicFrameMk id="6" creationId="{3E489886-D7E8-FC4F-BBD0-3076113A0F95}"/>
          </ac:graphicFrameMkLst>
        </pc:graphicFrameChg>
        <pc:picChg chg="add mod">
          <ac:chgData name="Van Eyken Koen" userId="435f31d3-9fa3-41eb-a6e7-7dcb3a5dcb26" providerId="ADAL" clId="{540BD95D-B75A-AF40-8BD0-5F9C01C1440F}" dt="2020-07-24T15:55:45.217" v="1176" actId="1076"/>
          <ac:picMkLst>
            <pc:docMk/>
            <pc:sldMk cId="1741296652" sldId="489"/>
            <ac:picMk id="2" creationId="{8BA0B919-51CB-F74F-8A8B-19C48F74CAF2}"/>
          </ac:picMkLst>
        </pc:picChg>
        <pc:picChg chg="del">
          <ac:chgData name="Van Eyken Koen" userId="435f31d3-9fa3-41eb-a6e7-7dcb3a5dcb26" providerId="ADAL" clId="{540BD95D-B75A-AF40-8BD0-5F9C01C1440F}" dt="2020-07-24T14:34:02.655" v="1121" actId="478"/>
          <ac:picMkLst>
            <pc:docMk/>
            <pc:sldMk cId="1741296652" sldId="489"/>
            <ac:picMk id="45058" creationId="{00000000-0000-0000-0000-000000000000}"/>
          </ac:picMkLst>
        </pc:picChg>
      </pc:sldChg>
      <pc:sldChg chg="addSp modSp add mod">
        <pc:chgData name="Van Eyken Koen" userId="435f31d3-9fa3-41eb-a6e7-7dcb3a5dcb26" providerId="ADAL" clId="{540BD95D-B75A-AF40-8BD0-5F9C01C1440F}" dt="2020-07-29T07:13:30.172" v="1506" actId="20577"/>
        <pc:sldMkLst>
          <pc:docMk/>
          <pc:sldMk cId="1690014220" sldId="490"/>
        </pc:sldMkLst>
        <pc:spChg chg="mod">
          <ac:chgData name="Van Eyken Koen" userId="435f31d3-9fa3-41eb-a6e7-7dcb3a5dcb26" providerId="ADAL" clId="{540BD95D-B75A-AF40-8BD0-5F9C01C1440F}" dt="2020-07-29T07:13:30.172" v="1506" actId="20577"/>
          <ac:spMkLst>
            <pc:docMk/>
            <pc:sldMk cId="1690014220" sldId="490"/>
            <ac:spMk id="57347" creationId="{00000000-0000-0000-0000-000000000000}"/>
          </ac:spMkLst>
        </pc:spChg>
        <pc:graphicFrameChg chg="mod">
          <ac:chgData name="Van Eyken Koen" userId="435f31d3-9fa3-41eb-a6e7-7dcb3a5dcb26" providerId="ADAL" clId="{540BD95D-B75A-AF40-8BD0-5F9C01C1440F}" dt="2020-07-29T07:06:53.124" v="1430" actId="255"/>
          <ac:graphicFrameMkLst>
            <pc:docMk/>
            <pc:sldMk cId="1690014220" sldId="490"/>
            <ac:graphicFrameMk id="5" creationId="{9FA74806-ADB3-CD49-83E2-BDCAF6C0B0A0}"/>
          </ac:graphicFrameMkLst>
        </pc:graphicFrameChg>
        <pc:picChg chg="add mod">
          <ac:chgData name="Van Eyken Koen" userId="435f31d3-9fa3-41eb-a6e7-7dcb3a5dcb26" providerId="ADAL" clId="{540BD95D-B75A-AF40-8BD0-5F9C01C1440F}" dt="2020-07-29T07:09:35.456" v="1461" actId="1076"/>
          <ac:picMkLst>
            <pc:docMk/>
            <pc:sldMk cId="1690014220" sldId="490"/>
            <ac:picMk id="2" creationId="{5D9CD993-20EF-8442-A4AB-A5830D22D8DE}"/>
          </ac:picMkLst>
        </pc:picChg>
      </pc:sldChg>
      <pc:sldChg chg="addSp delSp add mod">
        <pc:chgData name="Van Eyken Koen" userId="435f31d3-9fa3-41eb-a6e7-7dcb3a5dcb26" providerId="ADAL" clId="{540BD95D-B75A-AF40-8BD0-5F9C01C1440F}" dt="2020-07-24T15:50:43.008" v="1173"/>
        <pc:sldMkLst>
          <pc:docMk/>
          <pc:sldMk cId="2352608993" sldId="491"/>
        </pc:sldMkLst>
        <pc:picChg chg="add del">
          <ac:chgData name="Van Eyken Koen" userId="435f31d3-9fa3-41eb-a6e7-7dcb3a5dcb26" providerId="ADAL" clId="{540BD95D-B75A-AF40-8BD0-5F9C01C1440F}" dt="2020-07-24T15:50:34.727" v="1170" actId="478"/>
          <ac:picMkLst>
            <pc:docMk/>
            <pc:sldMk cId="2352608993" sldId="491"/>
            <ac:picMk id="2" creationId="{118A548B-BCD3-B54E-9BEE-01819615FB04}"/>
          </ac:picMkLst>
        </pc:picChg>
        <pc:picChg chg="add del">
          <ac:chgData name="Van Eyken Koen" userId="435f31d3-9fa3-41eb-a6e7-7dcb3a5dcb26" providerId="ADAL" clId="{540BD95D-B75A-AF40-8BD0-5F9C01C1440F}" dt="2020-07-24T15:50:42.397" v="1172" actId="478"/>
          <ac:picMkLst>
            <pc:docMk/>
            <pc:sldMk cId="2352608993" sldId="491"/>
            <ac:picMk id="3" creationId="{1441F511-124A-3342-A499-66AE4C63ADA5}"/>
          </ac:picMkLst>
        </pc:picChg>
        <pc:picChg chg="add">
          <ac:chgData name="Van Eyken Koen" userId="435f31d3-9fa3-41eb-a6e7-7dcb3a5dcb26" providerId="ADAL" clId="{540BD95D-B75A-AF40-8BD0-5F9C01C1440F}" dt="2020-07-24T15:50:43.008" v="1173"/>
          <ac:picMkLst>
            <pc:docMk/>
            <pc:sldMk cId="2352608993" sldId="491"/>
            <ac:picMk id="4" creationId="{593AF8CD-4871-EB43-8473-97B1D646B85E}"/>
          </ac:picMkLst>
        </pc:picChg>
      </pc:sldChg>
      <pc:sldChg chg="addSp modSp add mod">
        <pc:chgData name="Van Eyken Koen" userId="435f31d3-9fa3-41eb-a6e7-7dcb3a5dcb26" providerId="ADAL" clId="{540BD95D-B75A-AF40-8BD0-5F9C01C1440F}" dt="2020-07-29T07:52:26.683" v="2084" actId="1076"/>
        <pc:sldMkLst>
          <pc:docMk/>
          <pc:sldMk cId="3459996592" sldId="492"/>
        </pc:sldMkLst>
        <pc:spChg chg="mod">
          <ac:chgData name="Van Eyken Koen" userId="435f31d3-9fa3-41eb-a6e7-7dcb3a5dcb26" providerId="ADAL" clId="{540BD95D-B75A-AF40-8BD0-5F9C01C1440F}" dt="2020-07-29T07:52:26.683" v="2084" actId="1076"/>
          <ac:spMkLst>
            <pc:docMk/>
            <pc:sldMk cId="3459996592" sldId="492"/>
            <ac:spMk id="90115" creationId="{00000000-0000-0000-0000-000000000000}"/>
          </ac:spMkLst>
        </pc:spChg>
        <pc:picChg chg="add mod">
          <ac:chgData name="Van Eyken Koen" userId="435f31d3-9fa3-41eb-a6e7-7dcb3a5dcb26" providerId="ADAL" clId="{540BD95D-B75A-AF40-8BD0-5F9C01C1440F}" dt="2020-07-29T07:52:24.043" v="2083" actId="1076"/>
          <ac:picMkLst>
            <pc:docMk/>
            <pc:sldMk cId="3459996592" sldId="492"/>
            <ac:picMk id="2" creationId="{1A857348-DDD0-9E4C-AFA4-208A1B9C911F}"/>
          </ac:picMkLst>
        </pc:picChg>
      </pc:sldChg>
      <pc:sldChg chg="modSp add mod">
        <pc:chgData name="Van Eyken Koen" userId="435f31d3-9fa3-41eb-a6e7-7dcb3a5dcb26" providerId="ADAL" clId="{540BD95D-B75A-AF40-8BD0-5F9C01C1440F}" dt="2020-07-29T07:56:23.088" v="2194" actId="6549"/>
        <pc:sldMkLst>
          <pc:docMk/>
          <pc:sldMk cId="3357995075" sldId="493"/>
        </pc:sldMkLst>
        <pc:spChg chg="mod">
          <ac:chgData name="Van Eyken Koen" userId="435f31d3-9fa3-41eb-a6e7-7dcb3a5dcb26" providerId="ADAL" clId="{540BD95D-B75A-AF40-8BD0-5F9C01C1440F}" dt="2020-07-29T07:56:23.088" v="2194" actId="6549"/>
          <ac:spMkLst>
            <pc:docMk/>
            <pc:sldMk cId="3357995075" sldId="493"/>
            <ac:spMk id="75779" creationId="{00000000-0000-0000-0000-000000000000}"/>
          </ac:spMkLst>
        </pc:spChg>
      </pc:sldChg>
      <pc:sldChg chg="addSp delSp modSp add mod ord">
        <pc:chgData name="Van Eyken Koen" userId="435f31d3-9fa3-41eb-a6e7-7dcb3a5dcb26" providerId="ADAL" clId="{540BD95D-B75A-AF40-8BD0-5F9C01C1440F}" dt="2020-07-29T08:56:18.167" v="2375" actId="20577"/>
        <pc:sldMkLst>
          <pc:docMk/>
          <pc:sldMk cId="1966980078" sldId="494"/>
        </pc:sldMkLst>
        <pc:spChg chg="del mod">
          <ac:chgData name="Van Eyken Koen" userId="435f31d3-9fa3-41eb-a6e7-7dcb3a5dcb26" providerId="ADAL" clId="{540BD95D-B75A-AF40-8BD0-5F9C01C1440F}" dt="2020-07-29T08:51:06.403" v="2280" actId="12084"/>
          <ac:spMkLst>
            <pc:docMk/>
            <pc:sldMk cId="1966980078" sldId="494"/>
            <ac:spMk id="96259" creationId="{00000000-0000-0000-0000-000000000000}"/>
          </ac:spMkLst>
        </pc:spChg>
        <pc:graphicFrameChg chg="add mod">
          <ac:chgData name="Van Eyken Koen" userId="435f31d3-9fa3-41eb-a6e7-7dcb3a5dcb26" providerId="ADAL" clId="{540BD95D-B75A-AF40-8BD0-5F9C01C1440F}" dt="2020-07-29T08:56:18.167" v="2375" actId="20577"/>
          <ac:graphicFrameMkLst>
            <pc:docMk/>
            <pc:sldMk cId="1966980078" sldId="494"/>
            <ac:graphicFrameMk id="2" creationId="{C3D78EE3-9C2F-8F43-BE24-AD32F1265D9C}"/>
          </ac:graphicFrameMkLst>
        </pc:graphicFrameChg>
      </pc:sld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1138945234" sldId="214748366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138945234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138945234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2487382515" sldId="214748366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487382515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487382515" sldId="214748366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3432738213" sldId="214748366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3432738213" sldId="214748366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3432738213" sldId="214748366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1579100889" sldId="214748366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579100889" sldId="21474836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579100889" sldId="21474836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579100889" sldId="214748366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579100889" sldId="214748366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1579100889" sldId="214748366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3593047781" sldId="214748366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3593047781" sldId="21474836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3593047781" sldId="214748366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3593047781" sldId="214748366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2783856326" sldId="214748366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78385632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783856326" sldId="21474836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783856326" sldId="214748366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8"/>
            <pc:sldLayoutMk cId="2351921268" sldId="214748367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351921268" sldId="21474836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8"/>
              <pc:sldLayoutMk cId="2351921268" sldId="214748367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49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9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9"/>
            <ac:spMk id="205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49"/>
            <ac:spMk id="2052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49"/>
            <ac:picMk id="2050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3778616922" sldId="214748367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778616922" sldId="21474836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778616922" sldId="214748367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3329801288" sldId="214748367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329801288" sldId="21474836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329801288" sldId="214748367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421914855" sldId="214748367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421914855" sldId="21474836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421914855" sldId="214748367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3127069378" sldId="214748367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27069378" sldId="214748367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27069378" sldId="214748367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27069378" sldId="214748367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27069378" sldId="214748367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27069378" sldId="214748367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1378563711" sldId="214748367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1378563711" sldId="21474836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1378563711" sldId="214748367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1378563711" sldId="214748367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2176815931" sldId="214748367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2176815931" sldId="214748367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2176815931" sldId="214748367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2176815931" sldId="214748367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49"/>
            <pc:sldLayoutMk cId="3150366812" sldId="214748368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50366812" sldId="21474836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49"/>
              <pc:sldLayoutMk cId="3150366812" sldId="214748368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3659704046" sldId="214748369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3659704046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3659704046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2258650606" sldId="214748369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225865060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2258650606" sldId="214748369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552409653" sldId="214748369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552409653" sldId="214748369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552409653" sldId="214748369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495493322" sldId="214748369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495493322" sldId="21474836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495493322" sldId="214748369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495493322" sldId="214748369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495493322" sldId="214748369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495493322" sldId="214748369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380129732" sldId="214748370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380129732" sldId="21474837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380129732" sldId="214748370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380129732" sldId="214748370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2995863792" sldId="214748370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2995863792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2995863792" sldId="21474837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2995863792" sldId="214748370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1"/>
            <pc:sldLayoutMk cId="1483575980" sldId="214748370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1483575980" sldId="214748370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1"/>
              <pc:sldLayoutMk cId="1483575980" sldId="214748370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3246155283" sldId="214748370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246155283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246155283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3697673997" sldId="214748370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697673997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697673997" sldId="214748370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2835409969" sldId="214748370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2835409969" sldId="214748370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2835409969" sldId="214748370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1513882822" sldId="214748370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513882822" sldId="214748370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513882822" sldId="214748370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513882822" sldId="214748370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513882822" sldId="214748370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513882822" sldId="214748370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3931379729" sldId="214748371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931379729" sldId="214748371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931379729" sldId="214748371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3931379729" sldId="214748371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1383414090" sldId="214748371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3834140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383414090" sldId="214748371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383414090" sldId="214748371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2"/>
            <pc:sldLayoutMk cId="1486622872" sldId="214748371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486622872" sldId="214748371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2"/>
              <pc:sldLayoutMk cId="1486622872" sldId="214748371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1845323767" sldId="214748371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845323767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845323767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88660853" sldId="214748371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88660853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88660853" sldId="214748371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4132712303" sldId="214748371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4132712303" sldId="214748371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4132712303" sldId="214748371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664742703" sldId="214748371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664742703" sldId="214748371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664742703" sldId="214748371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664742703" sldId="214748371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664742703" sldId="214748371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664742703" sldId="214748371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1716650604" sldId="214748372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716650604" sldId="214748372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716650604" sldId="214748372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716650604" sldId="214748372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1916056416" sldId="214748372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916056416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916056416" sldId="214748372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1916056416" sldId="214748372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3"/>
            <pc:sldLayoutMk cId="2183354275" sldId="214748372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2183354275" sldId="214748372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3"/>
              <pc:sldLayoutMk cId="2183354275" sldId="214748372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862105253" sldId="214748372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862105253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862105253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2123615169" sldId="214748372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123615169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123615169" sldId="214748372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2141314899" sldId="214748372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141314899" sldId="214748372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141314899" sldId="214748372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2371890700" sldId="214748373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371890700" sldId="214748373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371890700" sldId="214748373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371890700" sldId="214748373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371890700" sldId="214748373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2371890700" sldId="214748373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744042439" sldId="214748373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744042439" sldId="214748373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744042439" sldId="214748373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744042439" sldId="214748373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3567429932" sldId="214748373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3567429932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3567429932" sldId="214748373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3567429932" sldId="214748373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4"/>
            <pc:sldLayoutMk cId="3515830273" sldId="214748373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3515830273" sldId="214748373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4"/>
              <pc:sldLayoutMk cId="3515830273" sldId="214748373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1540741240" sldId="214748373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540741240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540741240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4191818140" sldId="214748373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41918181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4191818140" sldId="214748373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3556474295" sldId="214748374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556474295" sldId="214748374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556474295" sldId="214748374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1425275174" sldId="214748374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425275174" sldId="214748374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425275174" sldId="214748374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425275174" sldId="214748374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425275174" sldId="214748374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425275174" sldId="214748374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159150226" sldId="214748374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59150226" sldId="214748374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59150226" sldId="214748374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159150226" sldId="214748374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3335234319" sldId="214748374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3352343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335234319" sldId="214748374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335234319" sldId="214748374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5"/>
            <pc:sldLayoutMk cId="3741929194" sldId="214748374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741929194" sldId="214748374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5"/>
              <pc:sldLayoutMk cId="3741929194" sldId="214748374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986822265" sldId="214748374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986822265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986822265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186756622" sldId="214748375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186756622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186756622" sldId="214748375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1891400018" sldId="214748375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1891400018" sldId="214748375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1891400018" sldId="214748375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3776229123" sldId="214748375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776229123" sldId="214748375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776229123" sldId="214748375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776229123" sldId="214748375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776229123" sldId="214748375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776229123" sldId="214748375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2582621151" sldId="214748375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2582621151" sldId="214748375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2582621151" sldId="214748375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2582621151" sldId="214748375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3197139031" sldId="214748375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197139031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197139031" sldId="214748375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3197139031" sldId="214748375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6"/>
            <pc:sldLayoutMk cId="2603403221" sldId="214748375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2603403221" sldId="21474837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6"/>
              <pc:sldLayoutMk cId="2603403221" sldId="214748375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7"/>
            <ac:spMk id="1024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7"/>
            <ac:spMk id="10245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7"/>
            <ac:picMk id="10242" creationId="{00000000-0000-0000-0000-000000000000}"/>
          </ac:picMkLst>
        </pc:pic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0" sldId="2147483657"/>
            <ac:picMk id="10243" creationId="{00000000-0000-0000-0000-000000000000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2702901760" sldId="214748375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2702901760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2702901760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3064015965" sldId="214748376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3064015965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3064015965" sldId="214748376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3482446478" sldId="214748376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3482446478" sldId="21474837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3482446478" sldId="214748376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1099674118" sldId="214748376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099674118" sldId="214748376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099674118" sldId="214748376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099674118" sldId="214748376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099674118" sldId="214748376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099674118" sldId="214748376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742042118" sldId="214748376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742042118" sldId="21474837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742042118" sldId="21474837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742042118" sldId="21474837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467732903" sldId="214748376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467732903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467732903" sldId="214748376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467732903" sldId="214748376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7"/>
            <pc:sldLayoutMk cId="1272058711" sldId="214748376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272058711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7"/>
              <pc:sldLayoutMk cId="1272058711" sldId="2147483769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8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8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8"/>
            <ac:spMk id="11266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8"/>
            <ac:spMk id="11267" creationId="{00000000-0000-0000-0000-000000000000}"/>
          </ac:spMkLst>
        </pc:sp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4020073934" sldId="214748377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4020073934" sldId="21474837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4020073934" sldId="214748377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2575644614" sldId="2147483772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575644614" sldId="214748377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575644614" sldId="214748377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2256070811" sldId="214748377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256070811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256070811" sldId="21474837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51716724" sldId="214748377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51716724" sldId="214748377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51716724" sldId="21474837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51716724" sldId="214748377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51716724" sldId="214748377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51716724" sldId="214748377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2136619606" sldId="214748377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136619606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136619606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136619606" sldId="214748377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1206594741" sldId="214748377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1206594741" sldId="21474837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1206594741" sldId="214748377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1206594741" sldId="214748377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8"/>
            <pc:sldLayoutMk cId="2368297737" sldId="214748378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368297737" sldId="21474837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8"/>
              <pc:sldLayoutMk cId="2368297737" sldId="214748378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0" sldId="2147483659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9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9"/>
            <ac:spMk id="12290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9"/>
            <ac:spMk id="12291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9"/>
            <ac:spMk id="1229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0" sldId="2147483659"/>
            <ac:spMk id="12293" creationId="{00000000-0000-0000-0000-000000000000}"/>
          </ac:spMkLst>
        </pc:sp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2445263837" sldId="214748378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445263837" sldId="21474837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445263837" sldId="214748378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2370039684" sldId="214748378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370039684" sldId="21474837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370039684" sldId="214748378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3376006556" sldId="2147483784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3376006556" sldId="21474837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3376006556" sldId="214748378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2137821315" sldId="214748378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37821315" sldId="214748378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37821315" sldId="214748378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37821315" sldId="214748378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37821315" sldId="214748378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37821315" sldId="214748378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4035602770" sldId="2147483788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4035602770" sldId="21474837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4035602770" sldId="21474837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4035602770" sldId="21474837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1638658340" sldId="2147483789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1638658340" sldId="214748378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1638658340" sldId="214748378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1638658340" sldId="214748378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0" sldId="2147483659"/>
            <pc:sldLayoutMk cId="2149953548" sldId="214748379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49953548" sldId="21474837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0" sldId="2147483659"/>
              <pc:sldLayoutMk cId="2149953548" sldId="214748379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540BD95D-B75A-AF40-8BD0-5F9C01C1440F}" dt="2020-07-24T12:14:25.013" v="0"/>
        <pc:sldMasterMkLst>
          <pc:docMk/>
          <pc:sldMasterMk cId="2092332321" sldId="2147483792"/>
        </pc:sldMasterMkLst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2092332321" sldId="2147483792"/>
            <ac:spMk id="2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2092332321" sldId="2147483792"/>
            <ac:spMk id="3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2092332321" sldId="2147483792"/>
            <ac:spMk id="4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2092332321" sldId="2147483792"/>
            <ac:spMk id="5" creationId="{00000000-0000-0000-0000-000000000000}"/>
          </ac:spMkLst>
        </pc:spChg>
        <pc:spChg chg="mod">
          <ac:chgData name="Van Eyken Koen" userId="435f31d3-9fa3-41eb-a6e7-7dcb3a5dcb26" providerId="ADAL" clId="{540BD95D-B75A-AF40-8BD0-5F9C01C1440F}" dt="2020-07-24T12:14:25.013" v="0"/>
          <ac:spMkLst>
            <pc:docMk/>
            <pc:sldMasterMk cId="2092332321" sldId="2147483792"/>
            <ac:spMk id="6" creationId="{00000000-0000-0000-0000-000000000000}"/>
          </ac:spMkLst>
        </pc:spChg>
        <pc:picChg chg="mod">
          <ac:chgData name="Van Eyken Koen" userId="435f31d3-9fa3-41eb-a6e7-7dcb3a5dcb26" providerId="ADAL" clId="{540BD95D-B75A-AF40-8BD0-5F9C01C1440F}" dt="2020-07-24T12:14:25.013" v="0"/>
          <ac:picMkLst>
            <pc:docMk/>
            <pc:sldMasterMk cId="2092332321" sldId="2147483792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813418395" sldId="2147483793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813418395" sldId="21474837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813418395" sldId="2147483793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813418395" sldId="2147483793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813418395" sldId="2147483793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813418395" sldId="2147483793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1587507229" sldId="2147483795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87507229" sldId="21474837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87507229" sldId="21474837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87507229" sldId="2147483795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1587507229" sldId="2147483795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1587507229" sldId="2147483795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540BD95D-B75A-AF40-8BD0-5F9C01C1440F}" dt="2020-07-24T12:14:25.013" v="0"/>
            <ac:picMkLst>
              <pc:docMk/>
              <pc:sldMasterMk cId="2092332321" sldId="2147483792"/>
              <pc:sldLayoutMk cId="1587507229" sldId="2147483795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33421265" sldId="2147483796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33421265" sldId="214748379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33421265" sldId="214748379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1520719487" sldId="2147483797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20719487" sldId="21474837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20719487" sldId="214748379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20719487" sldId="214748379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20719487" sldId="214748379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1520719487" sldId="214748379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4005735844" sldId="2147483800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4005735844" sldId="21474838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4005735844" sldId="214748380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4005735844" sldId="214748380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540BD95D-B75A-AF40-8BD0-5F9C01C1440F}" dt="2020-07-24T12:14:25.013" v="0"/>
          <pc:sldLayoutMkLst>
            <pc:docMk/>
            <pc:sldMasterMk cId="2092332321" sldId="2147483792"/>
            <pc:sldLayoutMk cId="787280123" sldId="2147483801"/>
          </pc:sldLayoutMkLst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787280123" sldId="21474838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787280123" sldId="21474838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540BD95D-B75A-AF40-8BD0-5F9C01C1440F}" dt="2020-07-24T12:14:25.013" v="0"/>
            <ac:spMkLst>
              <pc:docMk/>
              <pc:sldMasterMk cId="2092332321" sldId="2147483792"/>
              <pc:sldLayoutMk cId="787280123" sldId="2147483801"/>
              <ac:spMk id="4" creationId="{00000000-0000-0000-0000-000000000000}"/>
            </ac:spMkLst>
          </pc:spChg>
        </pc:sldLayoutChg>
      </pc:sldMasterChg>
      <pc:sldMasterChg chg="del delSldLayout">
        <pc:chgData name="Van Eyken Koen" userId="435f31d3-9fa3-41eb-a6e7-7dcb3a5dcb26" providerId="ADAL" clId="{540BD95D-B75A-AF40-8BD0-5F9C01C1440F}" dt="2020-07-24T12:14:39.010" v="15" actId="2696"/>
        <pc:sldMasterMkLst>
          <pc:docMk/>
          <pc:sldMasterMk cId="3591851424" sldId="2147483814"/>
        </pc:sldMasterMkLst>
        <pc:sldLayoutChg chg="del">
          <pc:chgData name="Van Eyken Koen" userId="435f31d3-9fa3-41eb-a6e7-7dcb3a5dcb26" providerId="ADAL" clId="{540BD95D-B75A-AF40-8BD0-5F9C01C1440F}" dt="2020-07-24T12:14:38.959" v="4" actId="2696"/>
          <pc:sldLayoutMkLst>
            <pc:docMk/>
            <pc:sldMasterMk cId="3591851424" sldId="2147483814"/>
            <pc:sldLayoutMk cId="2806686639" sldId="2147483815"/>
          </pc:sldLayoutMkLst>
        </pc:sldLayoutChg>
        <pc:sldLayoutChg chg="del">
          <pc:chgData name="Van Eyken Koen" userId="435f31d3-9fa3-41eb-a6e7-7dcb3a5dcb26" providerId="ADAL" clId="{540BD95D-B75A-AF40-8BD0-5F9C01C1440F}" dt="2020-07-24T12:14:38.963" v="5" actId="2696"/>
          <pc:sldLayoutMkLst>
            <pc:docMk/>
            <pc:sldMasterMk cId="3591851424" sldId="2147483814"/>
            <pc:sldLayoutMk cId="1823628763" sldId="2147483816"/>
          </pc:sldLayoutMkLst>
        </pc:sldLayoutChg>
        <pc:sldLayoutChg chg="del">
          <pc:chgData name="Van Eyken Koen" userId="435f31d3-9fa3-41eb-a6e7-7dcb3a5dcb26" providerId="ADAL" clId="{540BD95D-B75A-AF40-8BD0-5F9C01C1440F}" dt="2020-07-24T12:14:38.968" v="6" actId="2696"/>
          <pc:sldLayoutMkLst>
            <pc:docMk/>
            <pc:sldMasterMk cId="3591851424" sldId="2147483814"/>
            <pc:sldLayoutMk cId="3634987141" sldId="2147483817"/>
          </pc:sldLayoutMkLst>
        </pc:sldLayoutChg>
        <pc:sldLayoutChg chg="del">
          <pc:chgData name="Van Eyken Koen" userId="435f31d3-9fa3-41eb-a6e7-7dcb3a5dcb26" providerId="ADAL" clId="{540BD95D-B75A-AF40-8BD0-5F9C01C1440F}" dt="2020-07-24T12:14:38.972" v="7" actId="2696"/>
          <pc:sldLayoutMkLst>
            <pc:docMk/>
            <pc:sldMasterMk cId="3591851424" sldId="2147483814"/>
            <pc:sldLayoutMk cId="2113056366" sldId="2147483818"/>
          </pc:sldLayoutMkLst>
        </pc:sldLayoutChg>
        <pc:sldLayoutChg chg="del">
          <pc:chgData name="Van Eyken Koen" userId="435f31d3-9fa3-41eb-a6e7-7dcb3a5dcb26" providerId="ADAL" clId="{540BD95D-B75A-AF40-8BD0-5F9C01C1440F}" dt="2020-07-24T12:14:38.977" v="8" actId="2696"/>
          <pc:sldLayoutMkLst>
            <pc:docMk/>
            <pc:sldMasterMk cId="3591851424" sldId="2147483814"/>
            <pc:sldLayoutMk cId="441083917" sldId="2147483819"/>
          </pc:sldLayoutMkLst>
        </pc:sldLayoutChg>
        <pc:sldLayoutChg chg="del">
          <pc:chgData name="Van Eyken Koen" userId="435f31d3-9fa3-41eb-a6e7-7dcb3a5dcb26" providerId="ADAL" clId="{540BD95D-B75A-AF40-8BD0-5F9C01C1440F}" dt="2020-07-24T12:14:38.981" v="9" actId="2696"/>
          <pc:sldLayoutMkLst>
            <pc:docMk/>
            <pc:sldMasterMk cId="3591851424" sldId="2147483814"/>
            <pc:sldLayoutMk cId="2093444283" sldId="2147483820"/>
          </pc:sldLayoutMkLst>
        </pc:sldLayoutChg>
        <pc:sldLayoutChg chg="del">
          <pc:chgData name="Van Eyken Koen" userId="435f31d3-9fa3-41eb-a6e7-7dcb3a5dcb26" providerId="ADAL" clId="{540BD95D-B75A-AF40-8BD0-5F9C01C1440F}" dt="2020-07-24T12:14:38.985" v="10" actId="2696"/>
          <pc:sldLayoutMkLst>
            <pc:docMk/>
            <pc:sldMasterMk cId="3591851424" sldId="2147483814"/>
            <pc:sldLayoutMk cId="1918089748" sldId="2147483821"/>
          </pc:sldLayoutMkLst>
        </pc:sldLayoutChg>
        <pc:sldLayoutChg chg="del">
          <pc:chgData name="Van Eyken Koen" userId="435f31d3-9fa3-41eb-a6e7-7dcb3a5dcb26" providerId="ADAL" clId="{540BD95D-B75A-AF40-8BD0-5F9C01C1440F}" dt="2020-07-24T12:14:38.990" v="11" actId="2696"/>
          <pc:sldLayoutMkLst>
            <pc:docMk/>
            <pc:sldMasterMk cId="3591851424" sldId="2147483814"/>
            <pc:sldLayoutMk cId="2372878033" sldId="2147483822"/>
          </pc:sldLayoutMkLst>
        </pc:sldLayoutChg>
        <pc:sldLayoutChg chg="del">
          <pc:chgData name="Van Eyken Koen" userId="435f31d3-9fa3-41eb-a6e7-7dcb3a5dcb26" providerId="ADAL" clId="{540BD95D-B75A-AF40-8BD0-5F9C01C1440F}" dt="2020-07-24T12:14:38.994" v="12" actId="2696"/>
          <pc:sldLayoutMkLst>
            <pc:docMk/>
            <pc:sldMasterMk cId="3591851424" sldId="2147483814"/>
            <pc:sldLayoutMk cId="1348566930" sldId="2147483823"/>
          </pc:sldLayoutMkLst>
        </pc:sldLayoutChg>
        <pc:sldLayoutChg chg="del">
          <pc:chgData name="Van Eyken Koen" userId="435f31d3-9fa3-41eb-a6e7-7dcb3a5dcb26" providerId="ADAL" clId="{540BD95D-B75A-AF40-8BD0-5F9C01C1440F}" dt="2020-07-24T12:14:38.998" v="13" actId="2696"/>
          <pc:sldLayoutMkLst>
            <pc:docMk/>
            <pc:sldMasterMk cId="3591851424" sldId="2147483814"/>
            <pc:sldLayoutMk cId="3132466653" sldId="2147483824"/>
          </pc:sldLayoutMkLst>
        </pc:sldLayoutChg>
        <pc:sldLayoutChg chg="del">
          <pc:chgData name="Van Eyken Koen" userId="435f31d3-9fa3-41eb-a6e7-7dcb3a5dcb26" providerId="ADAL" clId="{540BD95D-B75A-AF40-8BD0-5F9C01C1440F}" dt="2020-07-24T12:14:39.003" v="14" actId="2696"/>
          <pc:sldLayoutMkLst>
            <pc:docMk/>
            <pc:sldMasterMk cId="3591851424" sldId="2147483814"/>
            <pc:sldLayoutMk cId="2318747708" sldId="2147483825"/>
          </pc:sldLayoutMkLst>
        </pc:sldLayoutChg>
      </pc:sldMasterChg>
    </pc:docChg>
  </pc:docChgLst>
  <pc:docChgLst>
    <pc:chgData name="Van Eyken Koen" userId="435f31d3-9fa3-41eb-a6e7-7dcb3a5dcb26" providerId="ADAL" clId="{46E9DE78-A70F-BF42-ADE7-073DDCFA3D7B}"/>
    <pc:docChg chg="modSld sldOrd">
      <pc:chgData name="Van Eyken Koen" userId="435f31d3-9fa3-41eb-a6e7-7dcb3a5dcb26" providerId="ADAL" clId="{46E9DE78-A70F-BF42-ADE7-073DDCFA3D7B}" dt="2020-10-26T07:41:36.253" v="7" actId="1076"/>
      <pc:docMkLst>
        <pc:docMk/>
      </pc:docMkLst>
      <pc:sldChg chg="ord">
        <pc:chgData name="Van Eyken Koen" userId="435f31d3-9fa3-41eb-a6e7-7dcb3a5dcb26" providerId="ADAL" clId="{46E9DE78-A70F-BF42-ADE7-073DDCFA3D7B}" dt="2020-10-26T07:31:59.769" v="0" actId="20578"/>
        <pc:sldMkLst>
          <pc:docMk/>
          <pc:sldMk cId="0" sldId="258"/>
        </pc:sldMkLst>
      </pc:sldChg>
      <pc:sldChg chg="modSp mod">
        <pc:chgData name="Van Eyken Koen" userId="435f31d3-9fa3-41eb-a6e7-7dcb3a5dcb26" providerId="ADAL" clId="{46E9DE78-A70F-BF42-ADE7-073DDCFA3D7B}" dt="2020-10-26T07:32:57.696" v="6" actId="20577"/>
        <pc:sldMkLst>
          <pc:docMk/>
          <pc:sldMk cId="3652942438" sldId="477"/>
        </pc:sldMkLst>
        <pc:spChg chg="mod">
          <ac:chgData name="Van Eyken Koen" userId="435f31d3-9fa3-41eb-a6e7-7dcb3a5dcb26" providerId="ADAL" clId="{46E9DE78-A70F-BF42-ADE7-073DDCFA3D7B}" dt="2020-10-26T07:32:57.696" v="6" actId="20577"/>
          <ac:spMkLst>
            <pc:docMk/>
            <pc:sldMk cId="3652942438" sldId="477"/>
            <ac:spMk id="15362" creationId="{00000000-0000-0000-0000-000000000000}"/>
          </ac:spMkLst>
        </pc:spChg>
      </pc:sldChg>
      <pc:sldChg chg="modSp">
        <pc:chgData name="Van Eyken Koen" userId="435f31d3-9fa3-41eb-a6e7-7dcb3a5dcb26" providerId="ADAL" clId="{46E9DE78-A70F-BF42-ADE7-073DDCFA3D7B}" dt="2020-10-26T07:41:36.253" v="7" actId="1076"/>
        <pc:sldMkLst>
          <pc:docMk/>
          <pc:sldMk cId="1741296652" sldId="489"/>
        </pc:sldMkLst>
        <pc:spChg chg="mod">
          <ac:chgData name="Van Eyken Koen" userId="435f31d3-9fa3-41eb-a6e7-7dcb3a5dcb26" providerId="ADAL" clId="{46E9DE78-A70F-BF42-ADE7-073DDCFA3D7B}" dt="2020-10-26T07:41:36.253" v="7" actId="1076"/>
          <ac:spMkLst>
            <pc:docMk/>
            <pc:sldMk cId="1741296652" sldId="489"/>
            <ac:spMk id="45060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F4194A01-E01A-D64D-B224-844A6D5D347D}"/>
    <pc:docChg chg="modSld">
      <pc:chgData name="Van Eyken Koen" userId="435f31d3-9fa3-41eb-a6e7-7dcb3a5dcb26" providerId="ADAL" clId="{F4194A01-E01A-D64D-B224-844A6D5D347D}" dt="2019-09-30T16:53:36.060" v="48" actId="1076"/>
      <pc:docMkLst>
        <pc:docMk/>
      </pc:docMkLst>
      <pc:sldChg chg="delSp modSp">
        <pc:chgData name="Van Eyken Koen" userId="435f31d3-9fa3-41eb-a6e7-7dcb3a5dcb26" providerId="ADAL" clId="{F4194A01-E01A-D64D-B224-844A6D5D347D}" dt="2019-09-30T16:53:36.060" v="48" actId="1076"/>
        <pc:sldMkLst>
          <pc:docMk/>
          <pc:sldMk cId="0" sldId="256"/>
        </pc:sldMkLst>
        <pc:spChg chg="del">
          <ac:chgData name="Van Eyken Koen" userId="435f31d3-9fa3-41eb-a6e7-7dcb3a5dcb26" providerId="ADAL" clId="{F4194A01-E01A-D64D-B224-844A6D5D347D}" dt="2019-09-30T16:53:02.981" v="0" actId="478"/>
          <ac:spMkLst>
            <pc:docMk/>
            <pc:sldMk cId="0" sldId="256"/>
            <ac:spMk id="14338" creationId="{00000000-0000-0000-0000-000000000000}"/>
          </ac:spMkLst>
        </pc:spChg>
        <pc:spChg chg="mod">
          <ac:chgData name="Van Eyken Koen" userId="435f31d3-9fa3-41eb-a6e7-7dcb3a5dcb26" providerId="ADAL" clId="{F4194A01-E01A-D64D-B224-844A6D5D347D}" dt="2019-09-30T16:53:31.353" v="47" actId="404"/>
          <ac:spMkLst>
            <pc:docMk/>
            <pc:sldMk cId="0" sldId="256"/>
            <ac:spMk id="14339" creationId="{00000000-0000-0000-0000-000000000000}"/>
          </ac:spMkLst>
        </pc:spChg>
        <pc:spChg chg="mod">
          <ac:chgData name="Van Eyken Koen" userId="435f31d3-9fa3-41eb-a6e7-7dcb3a5dcb26" providerId="ADAL" clId="{F4194A01-E01A-D64D-B224-844A6D5D347D}" dt="2019-09-30T16:53:36.060" v="48" actId="1076"/>
          <ac:spMkLst>
            <pc:docMk/>
            <pc:sldMk cId="0" sldId="256"/>
            <ac:spMk id="14340" creationId="{00000000-0000-0000-0000-000000000000}"/>
          </ac:spMkLst>
        </pc:spChg>
      </pc:sldChg>
    </pc:docChg>
  </pc:docChgLst>
</pc:chgInfo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/>
      <dgm:spPr/>
      <dgm:t>
        <a:bodyPr/>
        <a:lstStyle/>
        <a:p>
          <a:r>
            <a:rPr lang="en-GB" err="1"/>
            <a:t>Klasse</a:t>
          </a:r>
          <a:endParaRPr lang="en-BE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E3E47B45-3A18-F84E-9F86-27C8D83B9BBB}">
      <dgm:prSet/>
      <dgm:spPr/>
      <dgm:t>
        <a:bodyPr/>
        <a:lstStyle/>
        <a:p>
          <a:r>
            <a:rPr lang="en-GB" altLang="nl-BE" err="1"/>
            <a:t>Verzameling</a:t>
          </a:r>
          <a:r>
            <a:rPr lang="en-GB" altLang="nl-BE"/>
            <a:t> van </a:t>
          </a:r>
          <a:r>
            <a:rPr lang="en-GB" altLang="nl-BE" err="1"/>
            <a:t>objecten</a:t>
          </a:r>
          <a:r>
            <a:rPr lang="en-GB" altLang="nl-BE"/>
            <a:t> met </a:t>
          </a:r>
          <a:r>
            <a:rPr lang="en-GB" altLang="nl-BE" err="1"/>
            <a:t>overeenkomstige</a:t>
          </a:r>
          <a:r>
            <a:rPr lang="en-GB" altLang="nl-BE"/>
            <a:t> </a:t>
          </a:r>
          <a:r>
            <a:rPr lang="en-GB" altLang="nl-BE" err="1"/>
            <a:t>eigenschappen</a:t>
          </a:r>
          <a:r>
            <a:rPr lang="en-GB" altLang="nl-BE"/>
            <a:t>.</a:t>
          </a:r>
        </a:p>
      </dgm:t>
    </dgm:pt>
    <dgm:pt modelId="{05ED9C11-910F-7F49-9C00-F5B731725631}" type="parTrans" cxnId="{B154F5A5-DEB4-DD43-A35F-C56A9F2022B3}">
      <dgm:prSet/>
      <dgm:spPr/>
      <dgm:t>
        <a:bodyPr/>
        <a:lstStyle/>
        <a:p>
          <a:endParaRPr lang="en-GB"/>
        </a:p>
      </dgm:t>
    </dgm:pt>
    <dgm:pt modelId="{1CFC7252-C720-C541-80EC-EABCD09E5B7A}" type="sibTrans" cxnId="{B154F5A5-DEB4-DD43-A35F-C56A9F2022B3}">
      <dgm:prSet/>
      <dgm:spPr/>
      <dgm:t>
        <a:bodyPr/>
        <a:lstStyle/>
        <a:p>
          <a:endParaRPr lang="en-GB"/>
        </a:p>
      </dgm:t>
    </dgm:pt>
    <dgm:pt modelId="{6AB06567-C0D5-604A-9AF8-00EBEB947623}">
      <dgm:prSet/>
      <dgm:spPr/>
      <dgm:t>
        <a:bodyPr/>
        <a:lstStyle/>
        <a:p>
          <a:r>
            <a:rPr lang="en-GB" altLang="nl-BE" err="1"/>
            <a:t>Klassebeschrijving</a:t>
          </a:r>
          <a:r>
            <a:rPr lang="en-GB" altLang="nl-BE"/>
            <a:t>: naam </a:t>
          </a:r>
          <a:r>
            <a:rPr lang="en-GB" altLang="nl-BE" err="1"/>
            <a:t>klasse</a:t>
          </a:r>
          <a:r>
            <a:rPr lang="en-GB" altLang="nl-BE"/>
            <a:t> </a:t>
          </a:r>
          <a:r>
            <a:rPr lang="en-GB" altLang="nl-BE" err="1"/>
            <a:t>en</a:t>
          </a:r>
          <a:r>
            <a:rPr lang="en-GB" altLang="nl-BE"/>
            <a:t> </a:t>
          </a:r>
          <a:r>
            <a:rPr lang="en-GB" altLang="nl-BE" err="1"/>
            <a:t>eigenschappen</a:t>
          </a:r>
          <a:r>
            <a:rPr lang="en-GB" altLang="nl-BE"/>
            <a:t> </a:t>
          </a:r>
        </a:p>
      </dgm:t>
    </dgm:pt>
    <dgm:pt modelId="{C9DE6DE7-BDAA-A04E-BE32-147F714CD6DF}" type="parTrans" cxnId="{507E75E3-B203-C94C-B173-0D5DE7F1B110}">
      <dgm:prSet/>
      <dgm:spPr/>
      <dgm:t>
        <a:bodyPr/>
        <a:lstStyle/>
        <a:p>
          <a:endParaRPr lang="en-GB"/>
        </a:p>
      </dgm:t>
    </dgm:pt>
    <dgm:pt modelId="{F6341937-2EAD-8149-A34C-48E2336E3C72}" type="sibTrans" cxnId="{507E75E3-B203-C94C-B173-0D5DE7F1B110}">
      <dgm:prSet/>
      <dgm:spPr/>
      <dgm:t>
        <a:bodyPr/>
        <a:lstStyle/>
        <a:p>
          <a:endParaRPr lang="en-GB"/>
        </a:p>
      </dgm:t>
    </dgm:pt>
    <dgm:pt modelId="{28E67FFF-4C39-864A-9CF0-D1AB0CC2DCFB}">
      <dgm:prSet/>
      <dgm:spPr/>
      <dgm:t>
        <a:bodyPr/>
        <a:lstStyle/>
        <a:p>
          <a:r>
            <a:rPr lang="en-GB" altLang="nl-BE" err="1"/>
            <a:t>Zelf</a:t>
          </a:r>
          <a:r>
            <a:rPr lang="en-GB" altLang="nl-BE"/>
            <a:t> </a:t>
          </a:r>
          <a:r>
            <a:rPr lang="en-GB" altLang="nl-BE" err="1"/>
            <a:t>bepalen</a:t>
          </a:r>
          <a:r>
            <a:rPr lang="en-GB" altLang="nl-BE"/>
            <a:t> van de </a:t>
          </a:r>
          <a:r>
            <a:rPr lang="en-GB" altLang="nl-BE" err="1"/>
            <a:t>klassen</a:t>
          </a:r>
          <a:r>
            <a:rPr lang="en-GB" altLang="nl-BE"/>
            <a:t> </a:t>
          </a:r>
          <a:r>
            <a:rPr lang="en-GB" altLang="nl-BE" err="1"/>
            <a:t>bv</a:t>
          </a:r>
          <a:r>
            <a:rPr lang="en-GB" altLang="nl-BE"/>
            <a:t> via </a:t>
          </a:r>
          <a:r>
            <a:rPr lang="en-GB" altLang="nl-BE" err="1"/>
            <a:t>classificatie</a:t>
          </a:r>
          <a:endParaRPr lang="en-GB" altLang="nl-BE"/>
        </a:p>
      </dgm:t>
    </dgm:pt>
    <dgm:pt modelId="{CD3AD275-545A-F849-A6B7-67F39B213EF4}" type="parTrans" cxnId="{C8A4F812-0901-204A-8EF1-FE93171A9AB6}">
      <dgm:prSet/>
      <dgm:spPr/>
      <dgm:t>
        <a:bodyPr/>
        <a:lstStyle/>
        <a:p>
          <a:endParaRPr lang="en-GB"/>
        </a:p>
      </dgm:t>
    </dgm:pt>
    <dgm:pt modelId="{EAF0AD16-C919-4943-936E-82D9734C41AC}" type="sibTrans" cxnId="{C8A4F812-0901-204A-8EF1-FE93171A9AB6}">
      <dgm:prSet/>
      <dgm:spPr/>
      <dgm:t>
        <a:bodyPr/>
        <a:lstStyle/>
        <a:p>
          <a:endParaRPr lang="en-GB"/>
        </a:p>
      </dgm:t>
    </dgm:pt>
    <dgm:pt modelId="{F2144840-79B8-9A43-B45F-705EF10F194F}">
      <dgm:prSet/>
      <dgm:spPr/>
      <dgm:t>
        <a:bodyPr/>
        <a:lstStyle/>
        <a:p>
          <a:endParaRPr lang="en-GB" altLang="nl-BE"/>
        </a:p>
      </dgm:t>
    </dgm:pt>
    <dgm:pt modelId="{5F9BB5CC-9E04-944B-A3BF-E1E30F1B4A36}" type="parTrans" cxnId="{81D19535-A4A3-DE4C-BDEB-43E82206549D}">
      <dgm:prSet/>
      <dgm:spPr/>
      <dgm:t>
        <a:bodyPr/>
        <a:lstStyle/>
        <a:p>
          <a:endParaRPr lang="en-GB"/>
        </a:p>
      </dgm:t>
    </dgm:pt>
    <dgm:pt modelId="{ACFA2BB6-C0CD-4741-B327-281E49B640D6}" type="sibTrans" cxnId="{81D19535-A4A3-DE4C-BDEB-43E82206549D}">
      <dgm:prSet/>
      <dgm:spPr/>
      <dgm:t>
        <a:bodyPr/>
        <a:lstStyle/>
        <a:p>
          <a:endParaRPr lang="en-GB"/>
        </a:p>
      </dgm:t>
    </dgm:pt>
    <dgm:pt modelId="{E4C3AD59-9EDD-254C-90E2-97F137E79D70}">
      <dgm:prSet/>
      <dgm:spPr/>
      <dgm:t>
        <a:bodyPr/>
        <a:lstStyle/>
        <a:p>
          <a:r>
            <a:rPr lang="en-GB" altLang="nl-BE" err="1"/>
            <a:t>Figuur</a:t>
          </a:r>
          <a:r>
            <a:rPr lang="en-GB" altLang="nl-BE"/>
            <a:t> 4.2</a:t>
          </a:r>
        </a:p>
      </dgm:t>
    </dgm:pt>
    <dgm:pt modelId="{1803C2FE-D5A8-D34D-B89D-199726E8E4F9}" type="parTrans" cxnId="{22BF9862-F31C-6040-A2F2-E8A81848A086}">
      <dgm:prSet/>
      <dgm:spPr/>
      <dgm:t>
        <a:bodyPr/>
        <a:lstStyle/>
        <a:p>
          <a:endParaRPr lang="en-GB"/>
        </a:p>
      </dgm:t>
    </dgm:pt>
    <dgm:pt modelId="{08CBBD92-1CB5-EB4F-B1AC-845780080CC1}" type="sibTrans" cxnId="{22BF9862-F31C-6040-A2F2-E8A81848A086}">
      <dgm:prSet/>
      <dgm:spPr/>
      <dgm:t>
        <a:bodyPr/>
        <a:lstStyle/>
        <a:p>
          <a:endParaRPr lang="en-GB"/>
        </a:p>
      </dgm:t>
    </dgm:pt>
    <dgm:pt modelId="{457E09C4-6F25-564E-9044-AB0566BA4BDB}">
      <dgm:prSet/>
      <dgm:spPr/>
      <dgm:t>
        <a:bodyPr/>
        <a:lstStyle/>
        <a:p>
          <a:endParaRPr lang="en-GB" altLang="nl-BE"/>
        </a:p>
      </dgm:t>
    </dgm:pt>
    <dgm:pt modelId="{AC2D492A-A106-9946-A2FC-5224CFAE8B38}" type="parTrans" cxnId="{37B4D9A8-5557-E447-9B87-6BA2071D9D24}">
      <dgm:prSet/>
      <dgm:spPr/>
      <dgm:t>
        <a:bodyPr/>
        <a:lstStyle/>
        <a:p>
          <a:endParaRPr lang="en-GB"/>
        </a:p>
      </dgm:t>
    </dgm:pt>
    <dgm:pt modelId="{87BC8C0C-8AAE-724E-ADED-7F45DE2BF390}" type="sibTrans" cxnId="{37B4D9A8-5557-E447-9B87-6BA2071D9D24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LinFactNeighborX="32954" custLinFactNeighborY="-22915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LinFactNeighborX="1616" custLinFactNeighborY="19506">
        <dgm:presLayoutVars>
          <dgm:bulletEnabled val="1"/>
        </dgm:presLayoutVars>
      </dgm:prSet>
      <dgm:spPr/>
    </dgm:pt>
  </dgm:ptLst>
  <dgm:cxnLst>
    <dgm:cxn modelId="{C8A4F812-0901-204A-8EF1-FE93171A9AB6}" srcId="{67524973-E6E3-1040-A562-3E018FB26752}" destId="{28E67FFF-4C39-864A-9CF0-D1AB0CC2DCFB}" srcOrd="2" destOrd="0" parTransId="{CD3AD275-545A-F849-A6B7-67F39B213EF4}" sibTransId="{EAF0AD16-C919-4943-936E-82D9734C41AC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3972121E-FE20-274F-8806-F80249C69AD6}" type="presOf" srcId="{457E09C4-6F25-564E-9044-AB0566BA4BDB}" destId="{668ED7DE-347B-6A44-AAEB-10E6B58FF63C}" srcOrd="0" destOrd="5" presId="urn:microsoft.com/office/officeart/2005/8/layout/list1"/>
    <dgm:cxn modelId="{81D19535-A4A3-DE4C-BDEB-43E82206549D}" srcId="{28E67FFF-4C39-864A-9CF0-D1AB0CC2DCFB}" destId="{F2144840-79B8-9A43-B45F-705EF10F194F}" srcOrd="0" destOrd="0" parTransId="{5F9BB5CC-9E04-944B-A3BF-E1E30F1B4A36}" sibTransId="{ACFA2BB6-C0CD-4741-B327-281E49B640D6}"/>
    <dgm:cxn modelId="{1D670647-C85D-C24F-9177-355BF569B9E0}" type="presOf" srcId="{E4C3AD59-9EDD-254C-90E2-97F137E79D70}" destId="{668ED7DE-347B-6A44-AAEB-10E6B58FF63C}" srcOrd="0" destOrd="4" presId="urn:microsoft.com/office/officeart/2005/8/layout/list1"/>
    <dgm:cxn modelId="{22BF9862-F31C-6040-A2F2-E8A81848A086}" srcId="{67524973-E6E3-1040-A562-3E018FB26752}" destId="{E4C3AD59-9EDD-254C-90E2-97F137E79D70}" srcOrd="3" destOrd="0" parTransId="{1803C2FE-D5A8-D34D-B89D-199726E8E4F9}" sibTransId="{08CBBD92-1CB5-EB4F-B1AC-845780080CC1}"/>
    <dgm:cxn modelId="{AF0CB965-2D25-C845-8A1A-10AE9B98A1B8}" type="presOf" srcId="{6AB06567-C0D5-604A-9AF8-00EBEB947623}" destId="{668ED7DE-347B-6A44-AAEB-10E6B58FF63C}" srcOrd="0" destOrd="1" presId="urn:microsoft.com/office/officeart/2005/8/layout/list1"/>
    <dgm:cxn modelId="{076DAF73-DB40-7740-96EE-44AACF9A07E5}" type="presOf" srcId="{F2144840-79B8-9A43-B45F-705EF10F194F}" destId="{668ED7DE-347B-6A44-AAEB-10E6B58FF63C}" srcOrd="0" destOrd="3" presId="urn:microsoft.com/office/officeart/2005/8/layout/list1"/>
    <dgm:cxn modelId="{FB695876-9A1C-2842-93DF-CC0AB140CEE4}" type="presOf" srcId="{E3E47B45-3A18-F84E-9F86-27C8D83B9BBB}" destId="{668ED7DE-347B-6A44-AAEB-10E6B58FF63C}" srcOrd="0" destOrd="0" presId="urn:microsoft.com/office/officeart/2005/8/layout/list1"/>
    <dgm:cxn modelId="{40F22B8F-73A4-784F-8831-34D15F57DE05}" type="presOf" srcId="{28E67FFF-4C39-864A-9CF0-D1AB0CC2DCFB}" destId="{668ED7DE-347B-6A44-AAEB-10E6B58FF63C}" srcOrd="0" destOrd="2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B154F5A5-DEB4-DD43-A35F-C56A9F2022B3}" srcId="{67524973-E6E3-1040-A562-3E018FB26752}" destId="{E3E47B45-3A18-F84E-9F86-27C8D83B9BBB}" srcOrd="0" destOrd="0" parTransId="{05ED9C11-910F-7F49-9C00-F5B731725631}" sibTransId="{1CFC7252-C720-C541-80EC-EABCD09E5B7A}"/>
    <dgm:cxn modelId="{37B4D9A8-5557-E447-9B87-6BA2071D9D24}" srcId="{E4C3AD59-9EDD-254C-90E2-97F137E79D70}" destId="{457E09C4-6F25-564E-9044-AB0566BA4BDB}" srcOrd="0" destOrd="0" parTransId="{AC2D492A-A106-9946-A2FC-5224CFAE8B38}" sibTransId="{87BC8C0C-8AAE-724E-ADED-7F45DE2BF390}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507E75E3-B203-C94C-B173-0D5DE7F1B110}" srcId="{67524973-E6E3-1040-A562-3E018FB26752}" destId="{6AB06567-C0D5-604A-9AF8-00EBEB947623}" srcOrd="1" destOrd="0" parTransId="{C9DE6DE7-BDAA-A04E-BE32-147F714CD6DF}" sibTransId="{F6341937-2EAD-8149-A34C-48E2336E3C72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Generalisatie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en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overerving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SzPct val="90000"/>
          </a:pPr>
          <a:endParaRPr lang="en-GB" altLang="nl-BE" sz="18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2CBE4C27-E70A-1A4D-B1BB-19B192A2947D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sz="2800" err="1">
              <a:solidFill>
                <a:srgbClr val="68676C"/>
              </a:solidFill>
            </a:rPr>
            <a:t>Overerving</a:t>
          </a:r>
          <a:r>
            <a:rPr lang="en-GB" altLang="nl-BE" sz="2800">
              <a:solidFill>
                <a:srgbClr val="68676C"/>
              </a:solidFill>
            </a:rPr>
            <a:t>: </a:t>
          </a:r>
          <a:r>
            <a:rPr lang="en-GB" altLang="nl-BE" sz="2800" err="1">
              <a:solidFill>
                <a:srgbClr val="68676C"/>
              </a:solidFill>
            </a:rPr>
            <a:t>iedere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subklasse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erft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alle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eigenschappen</a:t>
          </a:r>
          <a:r>
            <a:rPr lang="en-GB" altLang="nl-BE" sz="2800">
              <a:solidFill>
                <a:srgbClr val="68676C"/>
              </a:solidFill>
            </a:rPr>
            <a:t> van </a:t>
          </a:r>
          <a:r>
            <a:rPr lang="en-GB" altLang="nl-BE" sz="2800" err="1">
              <a:solidFill>
                <a:srgbClr val="68676C"/>
              </a:solidFill>
            </a:rPr>
            <a:t>zijn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superklasse</a:t>
          </a:r>
          <a:r>
            <a:rPr lang="en-GB" altLang="nl-BE" sz="2800">
              <a:solidFill>
                <a:srgbClr val="68676C"/>
              </a:solidFill>
            </a:rPr>
            <a:t> </a:t>
          </a:r>
        </a:p>
      </dgm:t>
    </dgm:pt>
    <dgm:pt modelId="{D4D75309-DECB-B94D-B094-F12DA196448E}" type="parTrans" cxnId="{61F0E47E-D24E-C144-A3BF-E3871A3A0D10}">
      <dgm:prSet/>
      <dgm:spPr/>
      <dgm:t>
        <a:bodyPr/>
        <a:lstStyle/>
        <a:p>
          <a:endParaRPr lang="en-GB"/>
        </a:p>
      </dgm:t>
    </dgm:pt>
    <dgm:pt modelId="{71CC87A2-F09C-2A42-AE60-E289A4F42036}" type="sibTrans" cxnId="{61F0E47E-D24E-C144-A3BF-E3871A3A0D10}">
      <dgm:prSet/>
      <dgm:spPr/>
      <dgm:t>
        <a:bodyPr/>
        <a:lstStyle/>
        <a:p>
          <a:endParaRPr lang="en-GB"/>
        </a:p>
      </dgm:t>
    </dgm:pt>
    <dgm:pt modelId="{3B792CBD-EC83-4648-A388-4DA5F652B89A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sz="2800" err="1">
              <a:solidFill>
                <a:srgbClr val="68676C"/>
              </a:solidFill>
            </a:rPr>
            <a:t>Liskov’s</a:t>
          </a:r>
          <a:r>
            <a:rPr lang="en-GB" altLang="nl-BE" sz="2800">
              <a:solidFill>
                <a:srgbClr val="68676C"/>
              </a:solidFill>
            </a:rPr>
            <a:t> </a:t>
          </a:r>
          <a:r>
            <a:rPr lang="en-GB" altLang="nl-BE" sz="2800" err="1">
              <a:solidFill>
                <a:srgbClr val="68676C"/>
              </a:solidFill>
            </a:rPr>
            <a:t>substitutieprincipe</a:t>
          </a:r>
          <a:r>
            <a:rPr lang="en-GB" altLang="nl-BE" sz="2800">
              <a:solidFill>
                <a:srgbClr val="68676C"/>
              </a:solidFill>
            </a:rPr>
            <a:t>:</a:t>
          </a:r>
        </a:p>
      </dgm:t>
    </dgm:pt>
    <dgm:pt modelId="{ACD047EF-4F71-8844-A27C-F96BF33C3A55}" type="parTrans" cxnId="{DB5073A8-1726-214C-B672-DBE283C10B17}">
      <dgm:prSet/>
      <dgm:spPr/>
      <dgm:t>
        <a:bodyPr/>
        <a:lstStyle/>
        <a:p>
          <a:endParaRPr lang="en-GB"/>
        </a:p>
      </dgm:t>
    </dgm:pt>
    <dgm:pt modelId="{DB083FD1-4AC8-F74B-BBF3-EEF5075A18D9}" type="sibTrans" cxnId="{DB5073A8-1726-214C-B672-DBE283C10B17}">
      <dgm:prSet/>
      <dgm:spPr/>
      <dgm:t>
        <a:bodyPr/>
        <a:lstStyle/>
        <a:p>
          <a:endParaRPr lang="en-GB"/>
        </a:p>
      </dgm:t>
    </dgm:pt>
    <dgm:pt modelId="{AAA845B4-AD24-BB47-A2BE-33993E850B79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sz="2800" i="1">
              <a:solidFill>
                <a:srgbClr val="68676C"/>
              </a:solidFill>
            </a:rPr>
            <a:t>Op </a:t>
          </a:r>
          <a:r>
            <a:rPr lang="en-GB" altLang="nl-BE" sz="2800" i="1" err="1">
              <a:solidFill>
                <a:srgbClr val="68676C"/>
              </a:solidFill>
            </a:rPr>
            <a:t>iedere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plaats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waar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een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instantie</a:t>
          </a:r>
          <a:r>
            <a:rPr lang="en-GB" altLang="nl-BE" sz="2800" i="1">
              <a:solidFill>
                <a:srgbClr val="68676C"/>
              </a:solidFill>
            </a:rPr>
            <a:t> van </a:t>
          </a:r>
          <a:r>
            <a:rPr lang="en-GB" altLang="nl-BE" sz="2800" i="1" err="1">
              <a:solidFill>
                <a:srgbClr val="68676C"/>
              </a:solidFill>
            </a:rPr>
            <a:t>een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klasse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gebruikt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kan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worden</a:t>
          </a:r>
          <a:r>
            <a:rPr lang="en-GB" altLang="nl-BE" sz="2800" i="1">
              <a:solidFill>
                <a:srgbClr val="68676C"/>
              </a:solidFill>
            </a:rPr>
            <a:t>, </a:t>
          </a:r>
          <a:r>
            <a:rPr lang="en-GB" altLang="nl-BE" sz="2800" i="1" err="1">
              <a:solidFill>
                <a:srgbClr val="68676C"/>
              </a:solidFill>
            </a:rPr>
            <a:t>kan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altijd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een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willekeurige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instantie</a:t>
          </a:r>
          <a:r>
            <a:rPr lang="en-GB" altLang="nl-BE" sz="2800" i="1">
              <a:solidFill>
                <a:srgbClr val="68676C"/>
              </a:solidFill>
            </a:rPr>
            <a:t> van </a:t>
          </a:r>
          <a:r>
            <a:rPr lang="en-GB" altLang="nl-BE" sz="2800" i="1" err="1">
              <a:solidFill>
                <a:srgbClr val="68676C"/>
              </a:solidFill>
            </a:rPr>
            <a:t>een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willekeurige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subklasse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gebruikt</a:t>
          </a:r>
          <a:r>
            <a:rPr lang="en-GB" altLang="nl-BE" sz="2800" i="1">
              <a:solidFill>
                <a:srgbClr val="68676C"/>
              </a:solidFill>
            </a:rPr>
            <a:t> </a:t>
          </a:r>
          <a:r>
            <a:rPr lang="en-GB" altLang="nl-BE" sz="2800" i="1" err="1">
              <a:solidFill>
                <a:srgbClr val="68676C"/>
              </a:solidFill>
            </a:rPr>
            <a:t>worden</a:t>
          </a:r>
          <a:r>
            <a:rPr lang="en-GB" altLang="nl-BE" sz="2800" i="1">
              <a:solidFill>
                <a:srgbClr val="68676C"/>
              </a:solidFill>
            </a:rPr>
            <a:t>. (is-a)</a:t>
          </a:r>
        </a:p>
      </dgm:t>
    </dgm:pt>
    <dgm:pt modelId="{4ADF5D26-078B-EC46-99E4-C92C6AE8465B}" type="parTrans" cxnId="{771D55FD-3C85-B346-B68D-09A852631B3C}">
      <dgm:prSet/>
      <dgm:spPr/>
      <dgm:t>
        <a:bodyPr/>
        <a:lstStyle/>
        <a:p>
          <a:endParaRPr lang="en-GB"/>
        </a:p>
      </dgm:t>
    </dgm:pt>
    <dgm:pt modelId="{877BA921-8CE3-8F48-80A1-8A86E23CB3B9}" type="sibTrans" cxnId="{771D55FD-3C85-B346-B68D-09A852631B3C}">
      <dgm:prSet/>
      <dgm:spPr/>
      <dgm:t>
        <a:bodyPr/>
        <a:lstStyle/>
        <a:p>
          <a:endParaRPr lang="en-GB"/>
        </a:p>
      </dgm:t>
    </dgm:pt>
    <dgm:pt modelId="{3289EB20-171E-504D-9232-FFB97FCF8599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sz="2800" i="1" err="1">
              <a:solidFill>
                <a:srgbClr val="68676C"/>
              </a:solidFill>
            </a:rPr>
            <a:t>Figuur</a:t>
          </a:r>
          <a:r>
            <a:rPr lang="en-GB" altLang="nl-BE" sz="2800" i="1">
              <a:solidFill>
                <a:srgbClr val="68676C"/>
              </a:solidFill>
            </a:rPr>
            <a:t> 4.8</a:t>
          </a:r>
          <a:endParaRPr lang="en-GB" altLang="nl-BE" sz="2800">
            <a:solidFill>
              <a:srgbClr val="68676C"/>
            </a:solidFill>
          </a:endParaRPr>
        </a:p>
      </dgm:t>
    </dgm:pt>
    <dgm:pt modelId="{2523A8EC-330F-5C41-8516-2C482646B9F8}" type="parTrans" cxnId="{D7197A59-6216-D34C-AFF8-454102107608}">
      <dgm:prSet/>
      <dgm:spPr/>
      <dgm:t>
        <a:bodyPr/>
        <a:lstStyle/>
        <a:p>
          <a:endParaRPr lang="en-GB"/>
        </a:p>
      </dgm:t>
    </dgm:pt>
    <dgm:pt modelId="{A62EAD1F-E48C-AF47-B23D-A4E48BFE1533}" type="sibTrans" cxnId="{D7197A59-6216-D34C-AFF8-454102107608}">
      <dgm:prSet/>
      <dgm:spPr/>
      <dgm:t>
        <a:bodyPr/>
        <a:lstStyle/>
        <a:p>
          <a:endParaRPr lang="en-GB"/>
        </a:p>
      </dgm:t>
    </dgm:pt>
    <dgm:pt modelId="{0BD9B2DC-F6B5-C44C-854D-84FF07F7E362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1400" kern="1200"/>
        </a:p>
      </dgm:t>
    </dgm:pt>
    <dgm:pt modelId="{0834B33D-9138-BD40-96B8-D30A7CB8603D}" type="parTrans" cxnId="{8CA5687E-EA6C-3F46-9FC3-45B4C3A7E44A}">
      <dgm:prSet/>
      <dgm:spPr/>
      <dgm:t>
        <a:bodyPr/>
        <a:lstStyle/>
        <a:p>
          <a:endParaRPr lang="en-GB"/>
        </a:p>
      </dgm:t>
    </dgm:pt>
    <dgm:pt modelId="{4E405FEB-4107-324F-BF60-2B5550E02358}" type="sibTrans" cxnId="{8CA5687E-EA6C-3F46-9FC3-45B4C3A7E44A}">
      <dgm:prSet/>
      <dgm:spPr/>
      <dgm:t>
        <a:bodyPr/>
        <a:lstStyle/>
        <a:p>
          <a:endParaRPr lang="en-GB"/>
        </a:p>
      </dgm:t>
    </dgm:pt>
    <dgm:pt modelId="{2E991CCF-7715-2E48-AEA7-110F2F72A197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800">
            <a:solidFill>
              <a:srgbClr val="68676C"/>
            </a:solidFill>
          </a:endParaRPr>
        </a:p>
      </dgm:t>
    </dgm:pt>
    <dgm:pt modelId="{F2384AE8-53C1-7548-B96C-BA339D4798B5}" type="parTrans" cxnId="{55D8A692-A6AE-4C43-A65D-9E3AFD38C6D6}">
      <dgm:prSet/>
      <dgm:spPr/>
      <dgm:t>
        <a:bodyPr/>
        <a:lstStyle/>
        <a:p>
          <a:endParaRPr lang="en-GB"/>
        </a:p>
      </dgm:t>
    </dgm:pt>
    <dgm:pt modelId="{801229CB-4CA4-C34C-B0E2-45DBC444CB57}" type="sibTrans" cxnId="{55D8A692-A6AE-4C43-A65D-9E3AFD38C6D6}">
      <dgm:prSet/>
      <dgm:spPr/>
      <dgm:t>
        <a:bodyPr/>
        <a:lstStyle/>
        <a:p>
          <a:endParaRPr lang="en-GB"/>
        </a:p>
      </dgm:t>
    </dgm:pt>
    <dgm:pt modelId="{710465CD-7DA5-0D42-970B-E767E55D0D18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800">
            <a:solidFill>
              <a:srgbClr val="68676C"/>
            </a:solidFill>
          </a:endParaRPr>
        </a:p>
      </dgm:t>
    </dgm:pt>
    <dgm:pt modelId="{2D327C49-05DA-3C40-970E-96C4EF022AA0}" type="parTrans" cxnId="{07F21D7C-6123-6341-9C35-9092B3A005F7}">
      <dgm:prSet/>
      <dgm:spPr/>
      <dgm:t>
        <a:bodyPr/>
        <a:lstStyle/>
        <a:p>
          <a:endParaRPr lang="en-GB"/>
        </a:p>
      </dgm:t>
    </dgm:pt>
    <dgm:pt modelId="{EA146146-06A5-EA48-8CA2-0B2B23DCC801}" type="sibTrans" cxnId="{07F21D7C-6123-6341-9C35-9092B3A005F7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13363" custLinFactNeighborX="651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B71F482D-E742-8045-AC4B-4E91239E4143}" type="presOf" srcId="{2CBE4C27-E70A-1A4D-B1BB-19B192A2947D}" destId="{668ED7DE-347B-6A44-AAEB-10E6B58FF63C}" srcOrd="0" destOrd="1" presId="urn:microsoft.com/office/officeart/2005/8/layout/list1"/>
    <dgm:cxn modelId="{D7197A59-6216-D34C-AFF8-454102107608}" srcId="{AAA845B4-AD24-BB47-A2BE-33993E850B79}" destId="{3289EB20-171E-504D-9232-FFB97FCF8599}" srcOrd="1" destOrd="0" parTransId="{2523A8EC-330F-5C41-8516-2C482646B9F8}" sibTransId="{A62EAD1F-E48C-AF47-B23D-A4E48BFE1533}"/>
    <dgm:cxn modelId="{7102F07B-2B97-D148-83A0-03A700968F39}" type="presOf" srcId="{3289EB20-171E-504D-9232-FFB97FCF8599}" destId="{668ED7DE-347B-6A44-AAEB-10E6B58FF63C}" srcOrd="0" destOrd="6" presId="urn:microsoft.com/office/officeart/2005/8/layout/list1"/>
    <dgm:cxn modelId="{07F21D7C-6123-6341-9C35-9092B3A005F7}" srcId="{AAA845B4-AD24-BB47-A2BE-33993E850B79}" destId="{710465CD-7DA5-0D42-970B-E767E55D0D18}" srcOrd="0" destOrd="0" parTransId="{2D327C49-05DA-3C40-970E-96C4EF022AA0}" sibTransId="{EA146146-06A5-EA48-8CA2-0B2B23DCC801}"/>
    <dgm:cxn modelId="{8CA5687E-EA6C-3F46-9FC3-45B4C3A7E44A}" srcId="{67524973-E6E3-1040-A562-3E018FB26752}" destId="{0BD9B2DC-F6B5-C44C-854D-84FF07F7E362}" srcOrd="5" destOrd="0" parTransId="{0834B33D-9138-BD40-96B8-D30A7CB8603D}" sibTransId="{4E405FEB-4107-324F-BF60-2B5550E02358}"/>
    <dgm:cxn modelId="{61F0E47E-D24E-C144-A3BF-E3871A3A0D10}" srcId="{67524973-E6E3-1040-A562-3E018FB26752}" destId="{2CBE4C27-E70A-1A4D-B1BB-19B192A2947D}" srcOrd="1" destOrd="0" parTransId="{D4D75309-DECB-B94D-B094-F12DA196448E}" sibTransId="{71CC87A2-F09C-2A42-AE60-E289A4F42036}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55D8A692-A6AE-4C43-A65D-9E3AFD38C6D6}" srcId="{67524973-E6E3-1040-A562-3E018FB26752}" destId="{2E991CCF-7715-2E48-AEA7-110F2F72A197}" srcOrd="2" destOrd="0" parTransId="{F2384AE8-53C1-7548-B96C-BA339D4798B5}" sibTransId="{801229CB-4CA4-C34C-B0E2-45DBC444CB57}"/>
    <dgm:cxn modelId="{B9A18097-0261-D749-8E6F-207D0CD6FC72}" type="presOf" srcId="{710465CD-7DA5-0D42-970B-E767E55D0D18}" destId="{668ED7DE-347B-6A44-AAEB-10E6B58FF63C}" srcOrd="0" destOrd="5" presId="urn:microsoft.com/office/officeart/2005/8/layout/list1"/>
    <dgm:cxn modelId="{9DEB3EA3-CE3D-A949-BBCD-9FB0217C6A7B}" type="presOf" srcId="{3B792CBD-EC83-4648-A388-4DA5F652B89A}" destId="{668ED7DE-347B-6A44-AAEB-10E6B58FF63C}" srcOrd="0" destOrd="3" presId="urn:microsoft.com/office/officeart/2005/8/layout/list1"/>
    <dgm:cxn modelId="{DB5073A8-1726-214C-B672-DBE283C10B17}" srcId="{67524973-E6E3-1040-A562-3E018FB26752}" destId="{3B792CBD-EC83-4648-A388-4DA5F652B89A}" srcOrd="3" destOrd="0" parTransId="{ACD047EF-4F71-8844-A27C-F96BF33C3A55}" sibTransId="{DB083FD1-4AC8-F74B-BBF3-EEF5075A18D9}"/>
    <dgm:cxn modelId="{02CBF6D7-A4E4-8445-AFC7-7E89E79E28FF}" type="presOf" srcId="{0BD9B2DC-F6B5-C44C-854D-84FF07F7E362}" destId="{668ED7DE-347B-6A44-AAEB-10E6B58FF63C}" srcOrd="0" destOrd="7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0C24F5F5-66CC-A545-9B1D-F3B2EE44EA7E}" type="presOf" srcId="{AAA845B4-AD24-BB47-A2BE-33993E850B79}" destId="{668ED7DE-347B-6A44-AAEB-10E6B58FF63C}" srcOrd="0" destOrd="4" presId="urn:microsoft.com/office/officeart/2005/8/layout/list1"/>
    <dgm:cxn modelId="{934BD2F6-EADF-DB48-8F28-3A812E494D33}" type="presOf" srcId="{2E991CCF-7715-2E48-AEA7-110F2F72A197}" destId="{668ED7DE-347B-6A44-AAEB-10E6B58FF63C}" srcOrd="0" destOrd="2" presId="urn:microsoft.com/office/officeart/2005/8/layout/list1"/>
    <dgm:cxn modelId="{771D55FD-3C85-B346-B68D-09A852631B3C}" srcId="{67524973-E6E3-1040-A562-3E018FB26752}" destId="{AAA845B4-AD24-BB47-A2BE-33993E850B79}" srcOrd="4" destOrd="0" parTransId="{4ADF5D26-078B-EC46-99E4-C92C6AE8465B}" sibTransId="{877BA921-8CE3-8F48-80A1-8A86E23CB3B9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Commentaar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18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E4419698-5C60-1B4B-B352-3CEF4A1D8E16}">
      <dgm:prSet/>
      <dgm:spPr/>
      <dgm:t>
        <a:bodyPr/>
        <a:lstStyle/>
        <a:p>
          <a:pPr>
            <a:buSzPct val="90000"/>
          </a:pPr>
          <a:endParaRPr lang="en-GB" altLang="nl-BE">
            <a:solidFill>
              <a:srgbClr val="68676C"/>
            </a:solidFill>
          </a:endParaRPr>
        </a:p>
      </dgm:t>
    </dgm:pt>
    <dgm:pt modelId="{6E3FB43B-8BCB-F340-B013-B8D235F788F6}" type="parTrans" cxnId="{6D0574B6-3593-9A4F-816D-5BF4ED374B04}">
      <dgm:prSet/>
      <dgm:spPr/>
      <dgm:t>
        <a:bodyPr/>
        <a:lstStyle/>
        <a:p>
          <a:endParaRPr lang="en-GB"/>
        </a:p>
      </dgm:t>
    </dgm:pt>
    <dgm:pt modelId="{ADFFEE31-5A0C-2342-BF4A-F6B8A5AD04F1}" type="sibTrans" cxnId="{6D0574B6-3593-9A4F-816D-5BF4ED374B04}">
      <dgm:prSet/>
      <dgm:spPr/>
      <dgm:t>
        <a:bodyPr/>
        <a:lstStyle/>
        <a:p>
          <a:endParaRPr lang="en-GB"/>
        </a:p>
      </dgm:t>
    </dgm:pt>
    <dgm:pt modelId="{ECCA3CA4-592C-734E-A5DD-E129D0A6C012}">
      <dgm:prSet/>
      <dgm:spPr/>
      <dgm:t>
        <a:bodyPr/>
        <a:lstStyle/>
        <a:p>
          <a:pPr>
            <a:buSzPct val="90000"/>
          </a:pPr>
          <a:r>
            <a:rPr lang="en-GB" altLang="nl-BE">
              <a:solidFill>
                <a:srgbClr val="68676C"/>
              </a:solidFill>
            </a:rPr>
            <a:t>In </a:t>
          </a:r>
          <a:r>
            <a:rPr lang="en-GB" altLang="nl-BE" err="1">
              <a:solidFill>
                <a:srgbClr val="68676C"/>
              </a:solidFill>
            </a:rPr>
            <a:t>een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notebox</a:t>
          </a:r>
          <a:endParaRPr lang="en-GB" altLang="nl-BE">
            <a:solidFill>
              <a:srgbClr val="68676C"/>
            </a:solidFill>
          </a:endParaRPr>
        </a:p>
      </dgm:t>
    </dgm:pt>
    <dgm:pt modelId="{28836D73-63DB-EB45-A6E1-3A5FDC8A2D7D}" type="parTrans" cxnId="{38A95479-97D7-9D43-9AFC-2CCFAA7F6F47}">
      <dgm:prSet/>
      <dgm:spPr/>
      <dgm:t>
        <a:bodyPr/>
        <a:lstStyle/>
        <a:p>
          <a:endParaRPr lang="en-GB"/>
        </a:p>
      </dgm:t>
    </dgm:pt>
    <dgm:pt modelId="{F9ADC358-A3A0-584A-800B-A24283463926}" type="sibTrans" cxnId="{38A95479-97D7-9D43-9AFC-2CCFAA7F6F47}">
      <dgm:prSet/>
      <dgm:spPr/>
      <dgm:t>
        <a:bodyPr/>
        <a:lstStyle/>
        <a:p>
          <a:endParaRPr lang="en-GB"/>
        </a:p>
      </dgm:t>
    </dgm:pt>
    <dgm:pt modelId="{D68E0531-82A5-6C46-B1F3-F28AD3CAB8E7}">
      <dgm:prSet custT="1"/>
      <dgm:spPr/>
      <dgm:t>
        <a:bodyPr/>
        <a:lstStyle/>
        <a:p>
          <a:pPr>
            <a:buSzPct val="90000"/>
          </a:pPr>
          <a:endParaRPr lang="en-GB" altLang="nl-BE" sz="1800" kern="1200"/>
        </a:p>
      </dgm:t>
    </dgm:pt>
    <dgm:pt modelId="{F6A1DAD1-7493-E148-A4E9-E2052C9C780F}" type="parTrans" cxnId="{E09C425D-D804-B94B-A32C-FC5C2371FD28}">
      <dgm:prSet/>
      <dgm:spPr/>
      <dgm:t>
        <a:bodyPr/>
        <a:lstStyle/>
        <a:p>
          <a:endParaRPr lang="en-GB"/>
        </a:p>
      </dgm:t>
    </dgm:pt>
    <dgm:pt modelId="{B5B67609-5696-9C43-9B72-5A8C33244DDD}" type="sibTrans" cxnId="{E09C425D-D804-B94B-A32C-FC5C2371FD28}">
      <dgm:prSet/>
      <dgm:spPr/>
      <dgm:t>
        <a:bodyPr/>
        <a:lstStyle/>
        <a:p>
          <a:endParaRPr lang="en-GB"/>
        </a:p>
      </dgm:t>
    </dgm:pt>
    <dgm:pt modelId="{AA2E002B-A7A9-8844-9F69-313C95704865}">
      <dgm:prSet/>
      <dgm:spPr/>
      <dgm:t>
        <a:bodyPr/>
        <a:lstStyle/>
        <a:p>
          <a:pPr>
            <a:buSzPct val="90000"/>
          </a:pP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4.9</a:t>
          </a:r>
          <a:endParaRPr lang="en-GB" altLang="nl-BE">
            <a:solidFill>
              <a:srgbClr val="68676C"/>
            </a:solidFill>
          </a:endParaRPr>
        </a:p>
      </dgm:t>
    </dgm:pt>
    <dgm:pt modelId="{86FEA2D8-F470-A949-8C1E-5C09311CA25E}" type="parTrans" cxnId="{0BB4802D-DFC2-9D49-97BD-FCDDCE043A8B}">
      <dgm:prSet/>
      <dgm:spPr/>
      <dgm:t>
        <a:bodyPr/>
        <a:lstStyle/>
        <a:p>
          <a:endParaRPr lang="en-GB"/>
        </a:p>
      </dgm:t>
    </dgm:pt>
    <dgm:pt modelId="{781ED8AE-9F25-9742-8ADB-B537D76761D7}" type="sibTrans" cxnId="{0BB4802D-DFC2-9D49-97BD-FCDDCE043A8B}">
      <dgm:prSet/>
      <dgm:spPr/>
      <dgm:t>
        <a:bodyPr/>
        <a:lstStyle/>
        <a:p>
          <a:endParaRPr lang="en-GB"/>
        </a:p>
      </dgm:t>
    </dgm:pt>
    <dgm:pt modelId="{1D94B07A-9146-7241-8A9C-430EE396572E}">
      <dgm:prSet/>
      <dgm:spPr/>
      <dgm:t>
        <a:bodyPr/>
        <a:lstStyle/>
        <a:p>
          <a:pPr>
            <a:buSzPct val="90000"/>
          </a:pPr>
          <a:endParaRPr lang="en-GB" altLang="nl-BE">
            <a:solidFill>
              <a:srgbClr val="68676C"/>
            </a:solidFill>
          </a:endParaRPr>
        </a:p>
      </dgm:t>
    </dgm:pt>
    <dgm:pt modelId="{D8644DD5-B1A8-6E4E-8B2D-338B9F8F0817}" type="parTrans" cxnId="{68997963-0EF4-6F46-B173-86A2AD627F1F}">
      <dgm:prSet/>
      <dgm:spPr/>
      <dgm:t>
        <a:bodyPr/>
        <a:lstStyle/>
        <a:p>
          <a:endParaRPr lang="en-GB"/>
        </a:p>
      </dgm:t>
    </dgm:pt>
    <dgm:pt modelId="{2E4F8024-9C3D-7B45-B39A-7E14B2937B1A}" type="sibTrans" cxnId="{68997963-0EF4-6F46-B173-86A2AD627F1F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13363" custLinFactNeighborX="651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344A212B-DA0D-464A-B1D3-32B1863A1B78}" type="presOf" srcId="{ECCA3CA4-592C-734E-A5DD-E129D0A6C012}" destId="{668ED7DE-347B-6A44-AAEB-10E6B58FF63C}" srcOrd="0" destOrd="2" presId="urn:microsoft.com/office/officeart/2005/8/layout/list1"/>
    <dgm:cxn modelId="{0BB4802D-DFC2-9D49-97BD-FCDDCE043A8B}" srcId="{ECCA3CA4-592C-734E-A5DD-E129D0A6C012}" destId="{AA2E002B-A7A9-8844-9F69-313C95704865}" srcOrd="1" destOrd="0" parTransId="{86FEA2D8-F470-A949-8C1E-5C09311CA25E}" sibTransId="{781ED8AE-9F25-9742-8ADB-B537D76761D7}"/>
    <dgm:cxn modelId="{E09C425D-D804-B94B-A32C-FC5C2371FD28}" srcId="{67524973-E6E3-1040-A562-3E018FB26752}" destId="{D68E0531-82A5-6C46-B1F3-F28AD3CAB8E7}" srcOrd="2" destOrd="0" parTransId="{F6A1DAD1-7493-E148-A4E9-E2052C9C780F}" sibTransId="{B5B67609-5696-9C43-9B72-5A8C33244DDD}"/>
    <dgm:cxn modelId="{68997963-0EF4-6F46-B173-86A2AD627F1F}" srcId="{ECCA3CA4-592C-734E-A5DD-E129D0A6C012}" destId="{1D94B07A-9146-7241-8A9C-430EE396572E}" srcOrd="0" destOrd="0" parTransId="{D8644DD5-B1A8-6E4E-8B2D-338B9F8F0817}" sibTransId="{2E4F8024-9C3D-7B45-B39A-7E14B2937B1A}"/>
    <dgm:cxn modelId="{6497C16F-3125-9641-A64F-E0DAE8837C85}" type="presOf" srcId="{E4419698-5C60-1B4B-B352-3CEF4A1D8E16}" destId="{668ED7DE-347B-6A44-AAEB-10E6B58FF63C}" srcOrd="0" destOrd="1" presId="urn:microsoft.com/office/officeart/2005/8/layout/list1"/>
    <dgm:cxn modelId="{38A95479-97D7-9D43-9AFC-2CCFAA7F6F47}" srcId="{67524973-E6E3-1040-A562-3E018FB26752}" destId="{ECCA3CA4-592C-734E-A5DD-E129D0A6C012}" srcOrd="1" destOrd="0" parTransId="{28836D73-63DB-EB45-A6E1-3A5FDC8A2D7D}" sibTransId="{F9ADC358-A3A0-584A-800B-A24283463926}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742D1BA4-A513-7A41-B63C-C33391CC1915}" type="presOf" srcId="{D68E0531-82A5-6C46-B1F3-F28AD3CAB8E7}" destId="{668ED7DE-347B-6A44-AAEB-10E6B58FF63C}" srcOrd="0" destOrd="5" presId="urn:microsoft.com/office/officeart/2005/8/layout/list1"/>
    <dgm:cxn modelId="{49B3A0AC-F7BC-704D-9210-978608B231AC}" type="presOf" srcId="{AA2E002B-A7A9-8844-9F69-313C95704865}" destId="{668ED7DE-347B-6A44-AAEB-10E6B58FF63C}" srcOrd="0" destOrd="4" presId="urn:microsoft.com/office/officeart/2005/8/layout/list1"/>
    <dgm:cxn modelId="{6D0574B6-3593-9A4F-816D-5BF4ED374B04}" srcId="{2F401CA6-2873-C048-94C9-A7E5C5928047}" destId="{E4419698-5C60-1B4B-B352-3CEF4A1D8E16}" srcOrd="0" destOrd="0" parTransId="{6E3FB43B-8BCB-F340-B013-B8D235F788F6}" sibTransId="{ADFFEE31-5A0C-2342-BF4A-F6B8A5AD04F1}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07E1E3E6-1A65-B44B-8344-34C5A204294A}" type="presOf" srcId="{1D94B07A-9146-7241-8A9C-430EE396572E}" destId="{668ED7DE-347B-6A44-AAEB-10E6B58FF63C}" srcOrd="0" destOrd="3" presId="urn:microsoft.com/office/officeart/2005/8/layout/list1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Verschil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klasse</a:t>
          </a:r>
          <a:r>
            <a:rPr lang="en-GB" altLang="nl-BE" sz="3200">
              <a:solidFill>
                <a:schemeClr val="bg1"/>
              </a:solidFill>
            </a:rPr>
            <a:t>- </a:t>
          </a:r>
          <a:r>
            <a:rPr lang="en-GB" altLang="nl-BE" sz="3200" err="1">
              <a:solidFill>
                <a:schemeClr val="bg1"/>
              </a:solidFill>
            </a:rPr>
            <a:t>en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objectdiagram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ClrTx/>
            <a:buSzPct val="90000"/>
          </a:pPr>
          <a:endParaRPr lang="en-GB" altLang="nl-BE" sz="12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6C8FFB16-F0FD-654A-8406-91CA25A84359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err="1">
              <a:solidFill>
                <a:srgbClr val="68676C"/>
              </a:solidFill>
            </a:rPr>
            <a:t>Klassediagram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bevat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klassen</a:t>
          </a:r>
          <a:r>
            <a:rPr lang="en-GB" altLang="nl-BE" sz="2400">
              <a:solidFill>
                <a:srgbClr val="68676C"/>
              </a:solidFill>
            </a:rPr>
            <a:t> in het </a:t>
          </a:r>
          <a:r>
            <a:rPr lang="en-GB" altLang="nl-BE" sz="2400" err="1">
              <a:solidFill>
                <a:srgbClr val="68676C"/>
              </a:solidFill>
            </a:rPr>
            <a:t>systeem</a:t>
          </a:r>
          <a:r>
            <a:rPr lang="en-GB" altLang="nl-BE" sz="2400">
              <a:solidFill>
                <a:srgbClr val="68676C"/>
              </a:solidFill>
            </a:rPr>
            <a:t> + </a:t>
          </a:r>
          <a:r>
            <a:rPr lang="en-GB" altLang="nl-BE" sz="2400" err="1">
              <a:solidFill>
                <a:srgbClr val="68676C"/>
              </a:solidFill>
            </a:rPr>
            <a:t>attributen</a:t>
          </a:r>
          <a:r>
            <a:rPr lang="en-GB" altLang="nl-BE" sz="2400">
              <a:solidFill>
                <a:srgbClr val="68676C"/>
              </a:solidFill>
            </a:rPr>
            <a:t> + </a:t>
          </a:r>
          <a:r>
            <a:rPr lang="en-GB" altLang="nl-BE" sz="2400" err="1">
              <a:solidFill>
                <a:srgbClr val="68676C"/>
              </a:solidFill>
            </a:rPr>
            <a:t>operaties</a:t>
          </a:r>
          <a:r>
            <a:rPr lang="en-GB" altLang="nl-BE" sz="2400">
              <a:solidFill>
                <a:srgbClr val="68676C"/>
              </a:solidFill>
            </a:rPr>
            <a:t> + </a:t>
          </a:r>
          <a:r>
            <a:rPr lang="en-GB" altLang="nl-BE" sz="2400" err="1">
              <a:solidFill>
                <a:srgbClr val="68676C"/>
              </a:solidFill>
            </a:rPr>
            <a:t>associaties</a:t>
          </a:r>
          <a:r>
            <a:rPr lang="en-GB" altLang="nl-BE" sz="2400">
              <a:solidFill>
                <a:srgbClr val="68676C"/>
              </a:solidFill>
            </a:rPr>
            <a:t>.</a:t>
          </a:r>
        </a:p>
      </dgm:t>
    </dgm:pt>
    <dgm:pt modelId="{A6543D90-4A60-4F4B-B9D3-4A6C7E741C03}" type="parTrans" cxnId="{59A39492-DD5B-DC42-962A-EFECEB5DED67}">
      <dgm:prSet/>
      <dgm:spPr/>
      <dgm:t>
        <a:bodyPr/>
        <a:lstStyle/>
        <a:p>
          <a:endParaRPr lang="en-GB"/>
        </a:p>
      </dgm:t>
    </dgm:pt>
    <dgm:pt modelId="{17008F33-D2CB-8645-87C1-D138DDCD5FA7}" type="sibTrans" cxnId="{59A39492-DD5B-DC42-962A-EFECEB5DED67}">
      <dgm:prSet/>
      <dgm:spPr/>
      <dgm:t>
        <a:bodyPr/>
        <a:lstStyle/>
        <a:p>
          <a:endParaRPr lang="en-GB"/>
        </a:p>
      </dgm:t>
    </dgm:pt>
    <dgm:pt modelId="{F7876D91-FCE6-274C-845C-631FF7D68475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err="1">
              <a:solidFill>
                <a:srgbClr val="68676C"/>
              </a:solidFill>
            </a:rPr>
            <a:t>Objectdiagram</a:t>
          </a:r>
          <a:r>
            <a:rPr lang="en-GB" altLang="nl-BE" sz="2400">
              <a:solidFill>
                <a:srgbClr val="68676C"/>
              </a:solidFill>
            </a:rPr>
            <a:t> = </a:t>
          </a:r>
          <a:r>
            <a:rPr lang="en-GB" altLang="nl-BE" sz="2400" err="1">
              <a:solidFill>
                <a:srgbClr val="68676C"/>
              </a:solidFill>
            </a:rPr>
            <a:t>afbeelding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i="1">
              <a:solidFill>
                <a:srgbClr val="68676C"/>
              </a:solidFill>
            </a:rPr>
            <a:t>op </a:t>
          </a:r>
          <a:r>
            <a:rPr lang="en-GB" altLang="nl-BE" sz="2400" i="1" err="1">
              <a:solidFill>
                <a:srgbClr val="68676C"/>
              </a:solidFill>
            </a:rPr>
            <a:t>een</a:t>
          </a:r>
          <a:r>
            <a:rPr lang="en-GB" altLang="nl-BE" sz="2400" i="1">
              <a:solidFill>
                <a:srgbClr val="68676C"/>
              </a:solidFill>
            </a:rPr>
            <a:t> </a:t>
          </a:r>
          <a:r>
            <a:rPr lang="en-GB" altLang="nl-BE" sz="2400" i="1" err="1">
              <a:solidFill>
                <a:srgbClr val="68676C"/>
              </a:solidFill>
            </a:rPr>
            <a:t>bepaald</a:t>
          </a:r>
          <a:r>
            <a:rPr lang="en-GB" altLang="nl-BE" sz="2400" i="1">
              <a:solidFill>
                <a:srgbClr val="68676C"/>
              </a:solidFill>
            </a:rPr>
            <a:t> </a:t>
          </a:r>
          <a:r>
            <a:rPr lang="en-GB" altLang="nl-BE" sz="2400" i="1" err="1">
              <a:solidFill>
                <a:srgbClr val="68676C"/>
              </a:solidFill>
            </a:rPr>
            <a:t>tijdstip</a:t>
          </a:r>
          <a:r>
            <a:rPr lang="en-GB" altLang="nl-BE" sz="2400">
              <a:solidFill>
                <a:srgbClr val="68676C"/>
              </a:solidFill>
            </a:rPr>
            <a:t> van </a:t>
          </a:r>
          <a:r>
            <a:rPr lang="en-GB" altLang="nl-BE" sz="2400" err="1">
              <a:solidFill>
                <a:srgbClr val="68676C"/>
              </a:solidFill>
            </a:rPr>
            <a:t>objecten</a:t>
          </a:r>
          <a:r>
            <a:rPr lang="en-GB" altLang="nl-BE" sz="2400">
              <a:solidFill>
                <a:srgbClr val="68676C"/>
              </a:solidFill>
            </a:rPr>
            <a:t> die </a:t>
          </a:r>
          <a:r>
            <a:rPr lang="en-GB" altLang="nl-BE" sz="2400" err="1">
              <a:solidFill>
                <a:srgbClr val="68676C"/>
              </a:solidFill>
            </a:rPr>
            <a:t>gecreëerd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zijn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volgens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structuur</a:t>
          </a:r>
          <a:r>
            <a:rPr lang="en-GB" altLang="nl-BE" sz="2400">
              <a:solidFill>
                <a:srgbClr val="68676C"/>
              </a:solidFill>
            </a:rPr>
            <a:t> van </a:t>
          </a:r>
          <a:r>
            <a:rPr lang="en-GB" altLang="nl-BE" sz="2400" err="1">
              <a:solidFill>
                <a:srgbClr val="68676C"/>
              </a:solidFill>
            </a:rPr>
            <a:t>klassediagram</a:t>
          </a:r>
          <a:endParaRPr lang="en-GB" altLang="nl-BE" sz="2400">
            <a:solidFill>
              <a:srgbClr val="68676C"/>
            </a:solidFill>
          </a:endParaRPr>
        </a:p>
      </dgm:t>
    </dgm:pt>
    <dgm:pt modelId="{F5E16130-4338-144A-8DD2-3953FFDE5045}" type="parTrans" cxnId="{7037FAD7-421E-5545-9E76-2C94637766C0}">
      <dgm:prSet/>
      <dgm:spPr/>
      <dgm:t>
        <a:bodyPr/>
        <a:lstStyle/>
        <a:p>
          <a:endParaRPr lang="en-GB"/>
        </a:p>
      </dgm:t>
    </dgm:pt>
    <dgm:pt modelId="{E84C248A-AA99-7546-84F2-E53A38D0FE2B}" type="sibTrans" cxnId="{7037FAD7-421E-5545-9E76-2C94637766C0}">
      <dgm:prSet/>
      <dgm:spPr/>
      <dgm:t>
        <a:bodyPr/>
        <a:lstStyle/>
        <a:p>
          <a:endParaRPr lang="en-GB"/>
        </a:p>
      </dgm:t>
    </dgm:pt>
    <dgm:pt modelId="{4824F6DC-6731-E54C-8DBA-36BE28DB8D6B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err="1">
              <a:solidFill>
                <a:srgbClr val="68676C"/>
              </a:solidFill>
            </a:rPr>
            <a:t>Objectdiagram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toont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instantie</a:t>
          </a:r>
          <a:r>
            <a:rPr lang="en-GB" altLang="nl-BE" sz="2400">
              <a:solidFill>
                <a:srgbClr val="68676C"/>
              </a:solidFill>
            </a:rPr>
            <a:t> van </a:t>
          </a:r>
          <a:r>
            <a:rPr lang="en-GB" altLang="nl-BE" sz="2400" err="1">
              <a:solidFill>
                <a:srgbClr val="68676C"/>
              </a:solidFill>
            </a:rPr>
            <a:t>klassediagram</a:t>
          </a:r>
          <a:endParaRPr lang="en-GB" altLang="nl-BE" sz="2400">
            <a:solidFill>
              <a:srgbClr val="68676C"/>
            </a:solidFill>
          </a:endParaRPr>
        </a:p>
      </dgm:t>
    </dgm:pt>
    <dgm:pt modelId="{8BF2DDF2-8FF5-0940-9A8A-DC84711709AD}" type="parTrans" cxnId="{A895C162-9E84-F743-AF51-8D942FD7BC96}">
      <dgm:prSet/>
      <dgm:spPr/>
      <dgm:t>
        <a:bodyPr/>
        <a:lstStyle/>
        <a:p>
          <a:endParaRPr lang="en-GB"/>
        </a:p>
      </dgm:t>
    </dgm:pt>
    <dgm:pt modelId="{D4B389AD-385F-BD43-A819-3AEFF03899B3}" type="sibTrans" cxnId="{A895C162-9E84-F743-AF51-8D942FD7BC96}">
      <dgm:prSet/>
      <dgm:spPr/>
      <dgm:t>
        <a:bodyPr/>
        <a:lstStyle/>
        <a:p>
          <a:endParaRPr lang="en-GB"/>
        </a:p>
      </dgm:t>
    </dgm:pt>
    <dgm:pt modelId="{8921AABD-6BAE-CC42-8622-1D60E49A5246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2400" i="1">
            <a:solidFill>
              <a:srgbClr val="68676C"/>
            </a:solidFill>
          </a:endParaRPr>
        </a:p>
      </dgm:t>
    </dgm:pt>
    <dgm:pt modelId="{4ABDD17A-8308-B140-923B-2F56FE72D050}" type="parTrans" cxnId="{87AF6B18-268B-A543-A5D5-DA1A61DCA99C}">
      <dgm:prSet/>
      <dgm:spPr/>
      <dgm:t>
        <a:bodyPr/>
        <a:lstStyle/>
        <a:p>
          <a:endParaRPr lang="en-GB"/>
        </a:p>
      </dgm:t>
    </dgm:pt>
    <dgm:pt modelId="{DB90CF5D-6757-C94F-AAE3-A6EC70DF2A7E}" type="sibTrans" cxnId="{87AF6B18-268B-A543-A5D5-DA1A61DCA99C}">
      <dgm:prSet/>
      <dgm:spPr/>
      <dgm:t>
        <a:bodyPr/>
        <a:lstStyle/>
        <a:p>
          <a:endParaRPr lang="en-GB"/>
        </a:p>
      </dgm:t>
    </dgm:pt>
    <dgm:pt modelId="{19BE28B1-9145-7A40-9BD6-10C370EC19EF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i="1">
              <a:solidFill>
                <a:srgbClr val="68676C"/>
              </a:solidFill>
            </a:rPr>
            <a:t>Figuur 4.10, 4.11</a:t>
          </a:r>
        </a:p>
      </dgm:t>
    </dgm:pt>
    <dgm:pt modelId="{49AFBE07-599E-5943-A58B-12153BA703B5}" type="parTrans" cxnId="{86A3E7DC-D7D7-054C-8563-A676C8825317}">
      <dgm:prSet/>
      <dgm:spPr/>
      <dgm:t>
        <a:bodyPr/>
        <a:lstStyle/>
        <a:p>
          <a:endParaRPr lang="en-GB"/>
        </a:p>
      </dgm:t>
    </dgm:pt>
    <dgm:pt modelId="{7941919E-2AAE-6041-B4C9-6FCA418CA617}" type="sibTrans" cxnId="{86A3E7DC-D7D7-054C-8563-A676C8825317}">
      <dgm:prSet/>
      <dgm:spPr/>
      <dgm:t>
        <a:bodyPr/>
        <a:lstStyle/>
        <a:p>
          <a:endParaRPr lang="en-GB"/>
        </a:p>
      </dgm:t>
    </dgm:pt>
    <dgm:pt modelId="{A5872C35-68A9-8741-88C5-4D0EC3ECFFD5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2400" i="1">
            <a:solidFill>
              <a:srgbClr val="68676C"/>
            </a:solidFill>
          </a:endParaRPr>
        </a:p>
      </dgm:t>
    </dgm:pt>
    <dgm:pt modelId="{5C6522EC-693E-7546-BF0E-A31432FAB84F}" type="parTrans" cxnId="{825FCEB4-51F9-8641-AEF3-F14324780EF1}">
      <dgm:prSet/>
      <dgm:spPr/>
      <dgm:t>
        <a:bodyPr/>
        <a:lstStyle/>
        <a:p>
          <a:endParaRPr lang="en-GB"/>
        </a:p>
      </dgm:t>
    </dgm:pt>
    <dgm:pt modelId="{8E004BB5-FB47-F244-B4A4-16BF4C6FA550}" type="sibTrans" cxnId="{825FCEB4-51F9-8641-AEF3-F14324780EF1}">
      <dgm:prSet/>
      <dgm:spPr/>
      <dgm:t>
        <a:bodyPr/>
        <a:lstStyle/>
        <a:p>
          <a:endParaRPr lang="en-GB"/>
        </a:p>
      </dgm:t>
    </dgm:pt>
    <dgm:pt modelId="{2DB8CBDF-1543-0B4B-BAE9-2401CB1AD9A5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err="1">
              <a:solidFill>
                <a:srgbClr val="68676C"/>
              </a:solidFill>
            </a:rPr>
            <a:t>Een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voorbeeld</a:t>
          </a:r>
          <a:r>
            <a:rPr lang="en-GB" altLang="nl-BE" sz="2400">
              <a:solidFill>
                <a:srgbClr val="68676C"/>
              </a:solidFill>
            </a:rPr>
            <a:t> </a:t>
          </a:r>
          <a:r>
            <a:rPr lang="en-GB" altLang="nl-BE" sz="2400" err="1">
              <a:solidFill>
                <a:srgbClr val="68676C"/>
              </a:solidFill>
            </a:rPr>
            <a:t>klassediagram</a:t>
          </a:r>
          <a:endParaRPr lang="en-GB" altLang="nl-BE" sz="2400">
            <a:solidFill>
              <a:srgbClr val="68676C"/>
            </a:solidFill>
          </a:endParaRPr>
        </a:p>
      </dgm:t>
    </dgm:pt>
    <dgm:pt modelId="{15286068-6C99-5744-AA1D-6686334F66DC}" type="parTrans" cxnId="{2E6D7394-80C0-704B-9033-93F097F27807}">
      <dgm:prSet/>
      <dgm:spPr/>
      <dgm:t>
        <a:bodyPr/>
        <a:lstStyle/>
        <a:p>
          <a:endParaRPr lang="en-GB"/>
        </a:p>
      </dgm:t>
    </dgm:pt>
    <dgm:pt modelId="{A664483D-8419-2142-A817-CD60C6AB3BF2}" type="sibTrans" cxnId="{2E6D7394-80C0-704B-9033-93F097F27807}">
      <dgm:prSet/>
      <dgm:spPr/>
      <dgm:t>
        <a:bodyPr/>
        <a:lstStyle/>
        <a:p>
          <a:endParaRPr lang="en-GB"/>
        </a:p>
      </dgm:t>
    </dgm:pt>
    <dgm:pt modelId="{53D904F9-4E6A-F249-BD14-8362D4227B34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2400" i="1">
            <a:solidFill>
              <a:srgbClr val="68676C"/>
            </a:solidFill>
          </a:endParaRPr>
        </a:p>
      </dgm:t>
    </dgm:pt>
    <dgm:pt modelId="{2B64F41D-DCD9-9B44-A79D-CBF453952C4C}" type="parTrans" cxnId="{517C7C2A-4895-684F-98B5-7C768CE4AC7C}">
      <dgm:prSet/>
      <dgm:spPr/>
      <dgm:t>
        <a:bodyPr/>
        <a:lstStyle/>
        <a:p>
          <a:endParaRPr lang="en-GB"/>
        </a:p>
      </dgm:t>
    </dgm:pt>
    <dgm:pt modelId="{BAB4D97D-6F11-A047-A290-1C50080F8000}" type="sibTrans" cxnId="{517C7C2A-4895-684F-98B5-7C768CE4AC7C}">
      <dgm:prSet/>
      <dgm:spPr/>
      <dgm:t>
        <a:bodyPr/>
        <a:lstStyle/>
        <a:p>
          <a:endParaRPr lang="en-GB"/>
        </a:p>
      </dgm:t>
    </dgm:pt>
    <dgm:pt modelId="{8F1B86B3-C1EE-6944-9AA9-E882F2CB6721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r>
            <a:rPr lang="en-GB" altLang="nl-BE" sz="2400" i="1">
              <a:solidFill>
                <a:srgbClr val="68676C"/>
              </a:solidFill>
            </a:rPr>
            <a:t>Figuur 4.12</a:t>
          </a:r>
        </a:p>
      </dgm:t>
    </dgm:pt>
    <dgm:pt modelId="{D4ECC73D-0485-A94E-8F61-7C9ACE49F335}" type="parTrans" cxnId="{AC42ABBD-11D5-BD49-9C75-0DC5E783F534}">
      <dgm:prSet/>
      <dgm:spPr/>
      <dgm:t>
        <a:bodyPr/>
        <a:lstStyle/>
        <a:p>
          <a:endParaRPr lang="en-GB"/>
        </a:p>
      </dgm:t>
    </dgm:pt>
    <dgm:pt modelId="{290633DD-39BA-734E-A5ED-59FA5A831351}" type="sibTrans" cxnId="{AC42ABBD-11D5-BD49-9C75-0DC5E783F534}">
      <dgm:prSet/>
      <dgm:spPr/>
      <dgm:t>
        <a:bodyPr/>
        <a:lstStyle/>
        <a:p>
          <a:endParaRPr lang="en-GB"/>
        </a:p>
      </dgm:t>
    </dgm:pt>
    <dgm:pt modelId="{FE80D769-3069-6943-ACC3-43602B595CAF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1200" kern="1200"/>
        </a:p>
      </dgm:t>
    </dgm:pt>
    <dgm:pt modelId="{F1BC2BD1-1BCD-684C-89E0-414FDE4E7BAB}" type="parTrans" cxnId="{9D469B0B-8CCD-4A4D-BE3E-618A0D7352CE}">
      <dgm:prSet/>
      <dgm:spPr/>
      <dgm:t>
        <a:bodyPr/>
        <a:lstStyle/>
        <a:p>
          <a:endParaRPr lang="en-GB"/>
        </a:p>
      </dgm:t>
    </dgm:pt>
    <dgm:pt modelId="{31E3D8E8-E5DF-B94E-B868-8A9C1083F335}" type="sibTrans" cxnId="{9D469B0B-8CCD-4A4D-BE3E-618A0D7352CE}">
      <dgm:prSet/>
      <dgm:spPr/>
      <dgm:t>
        <a:bodyPr/>
        <a:lstStyle/>
        <a:p>
          <a:endParaRPr lang="en-GB"/>
        </a:p>
      </dgm:t>
    </dgm:pt>
    <dgm:pt modelId="{91476BBE-19DE-084B-8C0D-2BB4486E4613}">
      <dgm:prSet custT="1"/>
      <dgm:spPr/>
      <dgm:t>
        <a:bodyPr/>
        <a:lstStyle/>
        <a:p>
          <a:pPr>
            <a:buClr>
              <a:srgbClr val="97000C"/>
            </a:buClr>
            <a:buSzPct val="90000"/>
          </a:pPr>
          <a:endParaRPr lang="en-GB" altLang="nl-BE" sz="2400">
            <a:solidFill>
              <a:srgbClr val="68676C"/>
            </a:solidFill>
          </a:endParaRPr>
        </a:p>
      </dgm:t>
    </dgm:pt>
    <dgm:pt modelId="{528C2892-D0C8-D547-8DB4-A219B6F84929}" type="parTrans" cxnId="{DA361AC5-3CD4-A441-BE7E-25E5B0652624}">
      <dgm:prSet/>
      <dgm:spPr/>
      <dgm:t>
        <a:bodyPr/>
        <a:lstStyle/>
        <a:p>
          <a:endParaRPr lang="en-GB"/>
        </a:p>
      </dgm:t>
    </dgm:pt>
    <dgm:pt modelId="{377BA178-3FC1-5043-A0C6-7618EA360B26}" type="sibTrans" cxnId="{DA361AC5-3CD4-A441-BE7E-25E5B0652624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13363" custLinFactNeighborX="651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D273070A-2FFA-1A41-ABFB-F306A87778EC}" type="presOf" srcId="{19BE28B1-9145-7A40-9BD6-10C370EC19EF}" destId="{668ED7DE-347B-6A44-AAEB-10E6B58FF63C}" srcOrd="0" destOrd="6" presId="urn:microsoft.com/office/officeart/2005/8/layout/list1"/>
    <dgm:cxn modelId="{8A8C610B-A77D-4141-8720-BBD261DC2B07}" type="presOf" srcId="{F7876D91-FCE6-274C-845C-631FF7D68475}" destId="{668ED7DE-347B-6A44-AAEB-10E6B58FF63C}" srcOrd="0" destOrd="3" presId="urn:microsoft.com/office/officeart/2005/8/layout/list1"/>
    <dgm:cxn modelId="{9D469B0B-8CCD-4A4D-BE3E-618A0D7352CE}" srcId="{67524973-E6E3-1040-A562-3E018FB26752}" destId="{FE80D769-3069-6943-ACC3-43602B595CAF}" srcOrd="3" destOrd="0" parTransId="{F1BC2BD1-1BCD-684C-89E0-414FDE4E7BAB}" sibTransId="{31E3D8E8-E5DF-B94E-B868-8A9C1083F335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87AF6B18-268B-A543-A5D5-DA1A61DCA99C}" srcId="{2F401CA6-2873-C048-94C9-A7E5C5928047}" destId="{8921AABD-6BAE-CC42-8622-1D60E49A5246}" srcOrd="4" destOrd="0" parTransId="{4ABDD17A-8308-B140-923B-2F56FE72D050}" sibTransId="{DB90CF5D-6757-C94F-AAE3-A6EC70DF2A7E}"/>
    <dgm:cxn modelId="{2D27F425-3EA9-5E42-A2F6-00951B14EE04}" type="presOf" srcId="{91476BBE-19DE-084B-8C0D-2BB4486E4613}" destId="{668ED7DE-347B-6A44-AAEB-10E6B58FF63C}" srcOrd="0" destOrd="1" presId="urn:microsoft.com/office/officeart/2005/8/layout/list1"/>
    <dgm:cxn modelId="{517C7C2A-4895-684F-98B5-7C768CE4AC7C}" srcId="{2DB8CBDF-1543-0B4B-BAE9-2401CB1AD9A5}" destId="{53D904F9-4E6A-F249-BD14-8362D4227B34}" srcOrd="0" destOrd="0" parTransId="{2B64F41D-DCD9-9B44-A79D-CBF453952C4C}" sibTransId="{BAB4D97D-6F11-A047-A290-1C50080F8000}"/>
    <dgm:cxn modelId="{A751455A-8A60-0341-BF90-F7268604D5FC}" type="presOf" srcId="{2DB8CBDF-1543-0B4B-BAE9-2401CB1AD9A5}" destId="{668ED7DE-347B-6A44-AAEB-10E6B58FF63C}" srcOrd="0" destOrd="8" presId="urn:microsoft.com/office/officeart/2005/8/layout/list1"/>
    <dgm:cxn modelId="{A895C162-9E84-F743-AF51-8D942FD7BC96}" srcId="{2F401CA6-2873-C048-94C9-A7E5C5928047}" destId="{4824F6DC-6731-E54C-8DBA-36BE28DB8D6B}" srcOrd="3" destOrd="0" parTransId="{8BF2DDF2-8FF5-0940-9A8A-DC84711709AD}" sibTransId="{D4B389AD-385F-BD43-A819-3AEFF03899B3}"/>
    <dgm:cxn modelId="{553F4F80-5A9E-454A-8B7E-0BFCA0086755}" type="presOf" srcId="{FE80D769-3069-6943-ACC3-43602B595CAF}" destId="{668ED7DE-347B-6A44-AAEB-10E6B58FF63C}" srcOrd="0" destOrd="11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59A39492-DD5B-DC42-962A-EFECEB5DED67}" srcId="{2F401CA6-2873-C048-94C9-A7E5C5928047}" destId="{6C8FFB16-F0FD-654A-8406-91CA25A84359}" srcOrd="1" destOrd="0" parTransId="{A6543D90-4A60-4F4B-B9D3-4A6C7E741C03}" sibTransId="{17008F33-D2CB-8645-87C1-D138DDCD5FA7}"/>
    <dgm:cxn modelId="{2E6D7394-80C0-704B-9033-93F097F27807}" srcId="{67524973-E6E3-1040-A562-3E018FB26752}" destId="{2DB8CBDF-1543-0B4B-BAE9-2401CB1AD9A5}" srcOrd="2" destOrd="0" parTransId="{15286068-6C99-5744-AA1D-6686334F66DC}" sibTransId="{A664483D-8419-2142-A817-CD60C6AB3BF2}"/>
    <dgm:cxn modelId="{060B0997-B052-424C-8D24-37A91F479E15}" type="presOf" srcId="{8921AABD-6BAE-CC42-8622-1D60E49A5246}" destId="{668ED7DE-347B-6A44-AAEB-10E6B58FF63C}" srcOrd="0" destOrd="5" presId="urn:microsoft.com/office/officeart/2005/8/layout/list1"/>
    <dgm:cxn modelId="{14158698-D745-7B4F-A8E1-7F67B7429201}" type="presOf" srcId="{A5872C35-68A9-8741-88C5-4D0EC3ECFFD5}" destId="{668ED7DE-347B-6A44-AAEB-10E6B58FF63C}" srcOrd="0" destOrd="7" presId="urn:microsoft.com/office/officeart/2005/8/layout/list1"/>
    <dgm:cxn modelId="{825FCEB4-51F9-8641-AEF3-F14324780EF1}" srcId="{67524973-E6E3-1040-A562-3E018FB26752}" destId="{A5872C35-68A9-8741-88C5-4D0EC3ECFFD5}" srcOrd="1" destOrd="0" parTransId="{5C6522EC-693E-7546-BF0E-A31432FAB84F}" sibTransId="{8E004BB5-FB47-F244-B4A4-16BF4C6FA550}"/>
    <dgm:cxn modelId="{ECFB54B6-C419-C744-A1BE-58C96ABAAC95}" type="presOf" srcId="{6C8FFB16-F0FD-654A-8406-91CA25A84359}" destId="{668ED7DE-347B-6A44-AAEB-10E6B58FF63C}" srcOrd="0" destOrd="2" presId="urn:microsoft.com/office/officeart/2005/8/layout/list1"/>
    <dgm:cxn modelId="{AC42ABBD-11D5-BD49-9C75-0DC5E783F534}" srcId="{53D904F9-4E6A-F249-BD14-8362D4227B34}" destId="{8F1B86B3-C1EE-6944-9AA9-E882F2CB6721}" srcOrd="0" destOrd="0" parTransId="{D4ECC73D-0485-A94E-8F61-7C9ACE49F335}" sibTransId="{290633DD-39BA-734E-A5ED-59FA5A831351}"/>
    <dgm:cxn modelId="{DA361AC5-3CD4-A441-BE7E-25E5B0652624}" srcId="{2F401CA6-2873-C048-94C9-A7E5C5928047}" destId="{91476BBE-19DE-084B-8C0D-2BB4486E4613}" srcOrd="0" destOrd="0" parTransId="{528C2892-D0C8-D547-8DB4-A219B6F84929}" sibTransId="{377BA178-3FC1-5043-A0C6-7618EA360B26}"/>
    <dgm:cxn modelId="{A7E4F6CA-C075-5648-A8E5-5C94C0DB1934}" type="presOf" srcId="{4824F6DC-6731-E54C-8DBA-36BE28DB8D6B}" destId="{668ED7DE-347B-6A44-AAEB-10E6B58FF63C}" srcOrd="0" destOrd="4" presId="urn:microsoft.com/office/officeart/2005/8/layout/list1"/>
    <dgm:cxn modelId="{7037FAD7-421E-5545-9E76-2C94637766C0}" srcId="{2F401CA6-2873-C048-94C9-A7E5C5928047}" destId="{F7876D91-FCE6-274C-845C-631FF7D68475}" srcOrd="2" destOrd="0" parTransId="{F5E16130-4338-144A-8DD2-3953FFDE5045}" sibTransId="{E84C248A-AA99-7546-84F2-E53A38D0FE2B}"/>
    <dgm:cxn modelId="{86A3E7DC-D7D7-054C-8563-A676C8825317}" srcId="{8921AABD-6BAE-CC42-8622-1D60E49A5246}" destId="{19BE28B1-9145-7A40-9BD6-10C370EC19EF}" srcOrd="0" destOrd="0" parTransId="{49AFBE07-599E-5943-A58B-12153BA703B5}" sibTransId="{7941919E-2AAE-6041-B4C9-6FCA418CA617}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78CF77ED-493B-3643-BF6C-BDDF14D79533}" type="presOf" srcId="{53D904F9-4E6A-F249-BD14-8362D4227B34}" destId="{668ED7DE-347B-6A44-AAEB-10E6B58FF63C}" srcOrd="0" destOrd="9" presId="urn:microsoft.com/office/officeart/2005/8/layout/list1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BC05C7F6-0612-214C-9F28-F5C5DE16315F}" type="presOf" srcId="{8F1B86B3-C1EE-6944-9AA9-E882F2CB6721}" destId="{668ED7DE-347B-6A44-AAEB-10E6B58FF63C}" srcOrd="0" destOrd="10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/>
      <dgm:spPr>
        <a:solidFill>
          <a:schemeClr val="accent1"/>
        </a:solidFill>
      </dgm:spPr>
      <dgm:t>
        <a:bodyPr/>
        <a:lstStyle/>
        <a:p>
          <a:pPr algn="ctr"/>
          <a:r>
            <a:rPr lang="en-GB" err="1"/>
            <a:t>Afgeleide</a:t>
          </a:r>
          <a:r>
            <a:rPr lang="en-GB"/>
            <a:t> </a:t>
          </a:r>
          <a:r>
            <a:rPr lang="en-GB" err="1"/>
            <a:t>attributen</a:t>
          </a:r>
          <a:endParaRPr lang="en-BE"/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68287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100000" custLinFactNeighborX="-175530" custLinFactNeighborY="60342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6AACE9-698D-B94A-870B-CA1A0947FD4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076B360-F6A8-8F4B-AAB1-CD026A6B1F9C}" type="pres">
      <dgm:prSet presAssocID="{B56AACE9-698D-B94A-870B-CA1A0947FD44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7957879-3392-624D-AD6A-E3549985FE7F}" type="presOf" srcId="{B56AACE9-698D-B94A-870B-CA1A0947FD44}" destId="{F076B360-F6A8-8F4B-AAB1-CD026A6B1F9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200" err="1">
              <a:solidFill>
                <a:schemeClr val="bg1"/>
              </a:solidFill>
            </a:rPr>
            <a:t>Zichtbaarheid</a:t>
          </a:r>
          <a:r>
            <a:rPr lang="en-GB" altLang="nl-BE" sz="3200">
              <a:solidFill>
                <a:schemeClr val="bg1"/>
              </a:solidFill>
            </a:rPr>
            <a:t> van </a:t>
          </a:r>
          <a:r>
            <a:rPr lang="en-GB" altLang="nl-BE" sz="3200" err="1">
              <a:solidFill>
                <a:schemeClr val="bg1"/>
              </a:solidFill>
            </a:rPr>
            <a:t>attributen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en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operaties</a:t>
          </a:r>
          <a:r>
            <a:rPr lang="en-GB" sz="3200">
              <a:solidFill>
                <a:schemeClr val="bg1"/>
              </a:solidFill>
            </a:rPr>
            <a:t> </a:t>
          </a:r>
          <a:r>
            <a:rPr lang="en-GB" sz="3200" err="1">
              <a:solidFill>
                <a:schemeClr val="bg1"/>
              </a:solidFill>
            </a:rPr>
            <a:t>attributen</a:t>
          </a:r>
          <a:endParaRPr lang="en-BE" sz="32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432034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200" err="1">
              <a:solidFill>
                <a:schemeClr val="bg1"/>
              </a:solidFill>
            </a:rPr>
            <a:t>Speciale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meervoudige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attributen</a:t>
          </a:r>
          <a:r>
            <a:rPr lang="en-GB" altLang="nl-BE" sz="3200">
              <a:solidFill>
                <a:schemeClr val="bg1"/>
              </a:solidFill>
            </a:rPr>
            <a:t> of </a:t>
          </a:r>
          <a:r>
            <a:rPr lang="en-GB" altLang="nl-BE" sz="3200" err="1">
              <a:solidFill>
                <a:schemeClr val="bg1"/>
              </a:solidFill>
            </a:rPr>
            <a:t>associatie-einden</a:t>
          </a:r>
          <a:endParaRPr lang="en-BE" sz="32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432034" custScaleY="152905" custLinFactX="576298" custLinFactNeighborX="600000" custLinFactNeighborY="-306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Klasseattributen</a:t>
          </a:r>
          <a:r>
            <a:rPr lang="en-GB" altLang="nl-BE" sz="36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GB" altLang="nl-BE" sz="36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–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operaties</a:t>
          </a:r>
          <a:endParaRPr lang="en-BE" sz="36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Afgeleide</a:t>
          </a:r>
          <a:r>
            <a:rPr lang="en-GB" altLang="nl-BE" sz="28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associatie</a:t>
          </a:r>
          <a:endParaRPr lang="en-BE" sz="36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Richting</a:t>
          </a:r>
          <a:r>
            <a:rPr lang="en-GB" altLang="nl-BE" sz="3600">
              <a:solidFill>
                <a:schemeClr val="bg1"/>
              </a:solidFill>
            </a:rPr>
            <a:t> van </a:t>
          </a:r>
          <a:r>
            <a:rPr lang="en-GB" altLang="nl-BE" sz="3600" err="1">
              <a:solidFill>
                <a:schemeClr val="bg1"/>
              </a:solidFill>
            </a:rPr>
            <a:t>een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associatie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/>
      <dgm:spPr/>
      <dgm:t>
        <a:bodyPr/>
        <a:lstStyle/>
        <a:p>
          <a:r>
            <a:rPr lang="en-GB"/>
            <a:t>Object / </a:t>
          </a:r>
          <a:r>
            <a:rPr lang="en-GB" err="1"/>
            <a:t>instantie</a:t>
          </a:r>
          <a:endParaRPr lang="en-BE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83CA4067-0BA7-694D-A434-C606045F5E6B}">
      <dgm:prSet/>
      <dgm:spPr/>
      <dgm:t>
        <a:bodyPr/>
        <a:lstStyle/>
        <a:p>
          <a:r>
            <a:rPr lang="en-GB" err="1"/>
            <a:t>Zelfstandig</a:t>
          </a:r>
          <a:r>
            <a:rPr lang="en-GB"/>
            <a:t> </a:t>
          </a:r>
          <a:r>
            <a:rPr lang="en-GB" err="1"/>
            <a:t>bestaan</a:t>
          </a:r>
          <a:r>
            <a:rPr lang="en-GB"/>
            <a:t>(in </a:t>
          </a:r>
          <a:r>
            <a:rPr lang="en-GB" err="1"/>
            <a:t>werkelijkheid</a:t>
          </a:r>
          <a:r>
            <a:rPr lang="en-GB"/>
            <a:t> of </a:t>
          </a:r>
          <a:r>
            <a:rPr lang="en-GB" err="1"/>
            <a:t>conceptueel</a:t>
          </a:r>
          <a:r>
            <a:rPr lang="en-GB"/>
            <a:t>)</a:t>
          </a:r>
          <a:endParaRPr lang="en-BE"/>
        </a:p>
      </dgm:t>
    </dgm:pt>
    <dgm:pt modelId="{C5F54B2B-9D4A-3C41-A03C-2D629408015A}" type="parTrans" cxnId="{29BF6BA7-2032-F248-A927-70B7E4248C9F}">
      <dgm:prSet/>
      <dgm:spPr/>
      <dgm:t>
        <a:bodyPr/>
        <a:lstStyle/>
        <a:p>
          <a:endParaRPr lang="en-GB"/>
        </a:p>
      </dgm:t>
    </dgm:pt>
    <dgm:pt modelId="{1CB2EBA6-C094-734D-B721-2F6DCE0A88E2}" type="sibTrans" cxnId="{29BF6BA7-2032-F248-A927-70B7E4248C9F}">
      <dgm:prSet/>
      <dgm:spPr/>
      <dgm:t>
        <a:bodyPr/>
        <a:lstStyle/>
        <a:p>
          <a:endParaRPr lang="en-GB"/>
        </a:p>
      </dgm:t>
    </dgm:pt>
    <dgm:pt modelId="{30C4F156-9EDB-EB48-B747-B5D1564A45E6}">
      <dgm:prSet/>
      <dgm:spPr/>
      <dgm:t>
        <a:bodyPr/>
        <a:lstStyle/>
        <a:p>
          <a:r>
            <a:rPr lang="en-GB"/>
            <a:t>Gekenmerkt door </a:t>
          </a:r>
          <a:endParaRPr lang="en-BE"/>
        </a:p>
      </dgm:t>
    </dgm:pt>
    <dgm:pt modelId="{3D5762D5-4646-2A45-8FCD-34D3A002B165}" type="parTrans" cxnId="{EE576591-6E62-BB43-B452-0FA4F2822E97}">
      <dgm:prSet/>
      <dgm:spPr/>
      <dgm:t>
        <a:bodyPr/>
        <a:lstStyle/>
        <a:p>
          <a:endParaRPr lang="en-GB"/>
        </a:p>
      </dgm:t>
    </dgm:pt>
    <dgm:pt modelId="{572B7E92-AF2D-4D48-AA0B-3FE362D7729E}" type="sibTrans" cxnId="{EE576591-6E62-BB43-B452-0FA4F2822E97}">
      <dgm:prSet/>
      <dgm:spPr/>
      <dgm:t>
        <a:bodyPr/>
        <a:lstStyle/>
        <a:p>
          <a:endParaRPr lang="en-GB"/>
        </a:p>
      </dgm:t>
    </dgm:pt>
    <dgm:pt modelId="{2388522A-E1C7-214D-B1E2-7A2C97AA55B0}">
      <dgm:prSet/>
      <dgm:spPr/>
      <dgm:t>
        <a:bodyPr/>
        <a:lstStyle/>
        <a:p>
          <a:r>
            <a:rPr lang="en-GB" b="1" err="1"/>
            <a:t>Identiteit</a:t>
          </a:r>
          <a:endParaRPr lang="en-BE"/>
        </a:p>
      </dgm:t>
    </dgm:pt>
    <dgm:pt modelId="{7AB316B0-A881-BB4E-A4E5-CDEA91D72C3E}" type="parTrans" cxnId="{AC728E5B-2558-E949-85A6-70BF159D4473}">
      <dgm:prSet/>
      <dgm:spPr/>
      <dgm:t>
        <a:bodyPr/>
        <a:lstStyle/>
        <a:p>
          <a:endParaRPr lang="en-GB"/>
        </a:p>
      </dgm:t>
    </dgm:pt>
    <dgm:pt modelId="{30407433-A799-DB4C-BA25-EA7C38BA535B}" type="sibTrans" cxnId="{AC728E5B-2558-E949-85A6-70BF159D4473}">
      <dgm:prSet/>
      <dgm:spPr/>
      <dgm:t>
        <a:bodyPr/>
        <a:lstStyle/>
        <a:p>
          <a:endParaRPr lang="en-GB"/>
        </a:p>
      </dgm:t>
    </dgm:pt>
    <dgm:pt modelId="{9FAC9545-1F15-E045-8C3B-2C03709F9CE9}">
      <dgm:prSet/>
      <dgm:spPr/>
      <dgm:t>
        <a:bodyPr/>
        <a:lstStyle/>
        <a:p>
          <a:r>
            <a:rPr lang="en-GB" b="1"/>
            <a:t>Toestand (data)</a:t>
          </a:r>
          <a:endParaRPr lang="en-BE"/>
        </a:p>
      </dgm:t>
    </dgm:pt>
    <dgm:pt modelId="{3976555B-8B63-0A4F-85B8-B6BDA76DF572}" type="parTrans" cxnId="{D6CCFAD7-9082-6F41-B237-F6EBD8E484FE}">
      <dgm:prSet/>
      <dgm:spPr/>
      <dgm:t>
        <a:bodyPr/>
        <a:lstStyle/>
        <a:p>
          <a:endParaRPr lang="en-GB"/>
        </a:p>
      </dgm:t>
    </dgm:pt>
    <dgm:pt modelId="{A930A3FC-1A16-554C-A9E8-D3DC152D279C}" type="sibTrans" cxnId="{D6CCFAD7-9082-6F41-B237-F6EBD8E484FE}">
      <dgm:prSet/>
      <dgm:spPr/>
      <dgm:t>
        <a:bodyPr/>
        <a:lstStyle/>
        <a:p>
          <a:endParaRPr lang="en-GB"/>
        </a:p>
      </dgm:t>
    </dgm:pt>
    <dgm:pt modelId="{D44A663F-56CA-4C40-8CFD-2DFE19EE5C0A}">
      <dgm:prSet/>
      <dgm:spPr/>
      <dgm:t>
        <a:bodyPr/>
        <a:lstStyle/>
        <a:p>
          <a:r>
            <a:rPr lang="en-GB" b="1"/>
            <a:t>Gedrag (operations)</a:t>
          </a:r>
          <a:endParaRPr lang="en-BE"/>
        </a:p>
      </dgm:t>
    </dgm:pt>
    <dgm:pt modelId="{88E6B594-4C41-1347-A9ED-AC2C12CAD22C}" type="parTrans" cxnId="{3B235503-AD2B-3546-94EA-BD7118BF04F6}">
      <dgm:prSet/>
      <dgm:spPr/>
      <dgm:t>
        <a:bodyPr/>
        <a:lstStyle/>
        <a:p>
          <a:endParaRPr lang="en-GB"/>
        </a:p>
      </dgm:t>
    </dgm:pt>
    <dgm:pt modelId="{661BA50D-39B8-9C45-A828-304DCD50CCD1}" type="sibTrans" cxnId="{3B235503-AD2B-3546-94EA-BD7118BF04F6}">
      <dgm:prSet/>
      <dgm:spPr/>
      <dgm:t>
        <a:bodyPr/>
        <a:lstStyle/>
        <a:p>
          <a:endParaRPr lang="en-GB"/>
        </a:p>
      </dgm:t>
    </dgm:pt>
    <dgm:pt modelId="{0FDFAEBC-EAD2-CE44-A7F2-1E7A602D9963}">
      <dgm:prSet/>
      <dgm:spPr/>
      <dgm:t>
        <a:bodyPr/>
        <a:lstStyle/>
        <a:p>
          <a:r>
            <a:rPr lang="en-GB" err="1"/>
            <a:t>Verbergt</a:t>
          </a:r>
          <a:r>
            <a:rPr lang="en-GB"/>
            <a:t> interne details (encapsulation)</a:t>
          </a:r>
          <a:endParaRPr lang="en-BE"/>
        </a:p>
      </dgm:t>
    </dgm:pt>
    <dgm:pt modelId="{07442A2A-4785-A349-B711-B99BCFACFCD2}" type="parTrans" cxnId="{D1A91B1F-50BC-1542-ADF7-7033AB9C739D}">
      <dgm:prSet/>
      <dgm:spPr/>
      <dgm:t>
        <a:bodyPr/>
        <a:lstStyle/>
        <a:p>
          <a:endParaRPr lang="en-GB"/>
        </a:p>
      </dgm:t>
    </dgm:pt>
    <dgm:pt modelId="{1A39830C-1D1C-884F-AA45-78C6F617B494}" type="sibTrans" cxnId="{D1A91B1F-50BC-1542-ADF7-7033AB9C739D}">
      <dgm:prSet/>
      <dgm:spPr/>
      <dgm:t>
        <a:bodyPr/>
        <a:lstStyle/>
        <a:p>
          <a:endParaRPr lang="en-GB"/>
        </a:p>
      </dgm:t>
    </dgm:pt>
    <dgm:pt modelId="{833A2B92-0736-4249-A49F-19200440FA8C}">
      <dgm:prSet/>
      <dgm:spPr/>
      <dgm:t>
        <a:bodyPr/>
        <a:lstStyle/>
        <a:p>
          <a:r>
            <a:rPr lang="en-GB" dirty="0" err="1"/>
            <a:t>Alleen</a:t>
          </a:r>
          <a:r>
            <a:rPr lang="en-GB" dirty="0"/>
            <a:t> via interface (abstraction) </a:t>
          </a:r>
          <a:r>
            <a:rPr lang="en-GB" dirty="0" err="1"/>
            <a:t>kan</a:t>
          </a:r>
          <a:r>
            <a:rPr lang="en-GB" dirty="0"/>
            <a:t> het object </a:t>
          </a:r>
          <a:r>
            <a:rPr lang="en-GB" dirty="0" err="1"/>
            <a:t>worden</a:t>
          </a:r>
          <a:r>
            <a:rPr lang="en-GB" dirty="0"/>
            <a:t> </a:t>
          </a:r>
          <a:r>
            <a:rPr lang="en-GB" dirty="0" err="1"/>
            <a:t>benaderd</a:t>
          </a:r>
          <a:r>
            <a:rPr lang="en-GB" dirty="0"/>
            <a:t>.</a:t>
          </a:r>
          <a:endParaRPr lang="en-BE" dirty="0"/>
        </a:p>
      </dgm:t>
    </dgm:pt>
    <dgm:pt modelId="{52186764-695A-4246-B5EB-7E16C5FDAB7C}" type="parTrans" cxnId="{501AD360-D590-BA42-A427-F7C0EC4D71F4}">
      <dgm:prSet/>
      <dgm:spPr/>
      <dgm:t>
        <a:bodyPr/>
        <a:lstStyle/>
        <a:p>
          <a:endParaRPr lang="en-GB"/>
        </a:p>
      </dgm:t>
    </dgm:pt>
    <dgm:pt modelId="{27082246-8439-EB4B-A216-09EC38013903}" type="sibTrans" cxnId="{501AD360-D590-BA42-A427-F7C0EC4D71F4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B235503-AD2B-3546-94EA-BD7118BF04F6}" srcId="{30C4F156-9EDB-EB48-B747-B5D1564A45E6}" destId="{D44A663F-56CA-4C40-8CFD-2DFE19EE5C0A}" srcOrd="2" destOrd="0" parTransId="{88E6B594-4C41-1347-A9ED-AC2C12CAD22C}" sibTransId="{661BA50D-39B8-9C45-A828-304DCD50CCD1}"/>
    <dgm:cxn modelId="{F0B59815-B8DC-F242-B7CB-39B34EC0D9C4}" type="presOf" srcId="{30C4F156-9EDB-EB48-B747-B5D1564A45E6}" destId="{668ED7DE-347B-6A44-AAEB-10E6B58FF63C}" srcOrd="0" destOrd="1" presId="urn:microsoft.com/office/officeart/2005/8/layout/list1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D1A91B1F-50BC-1542-ADF7-7033AB9C739D}" srcId="{83CA4067-0BA7-694D-A434-C606045F5E6B}" destId="{0FDFAEBC-EAD2-CE44-A7F2-1E7A602D9963}" srcOrd="1" destOrd="0" parTransId="{07442A2A-4785-A349-B711-B99BCFACFCD2}" sibTransId="{1A39830C-1D1C-884F-AA45-78C6F617B494}"/>
    <dgm:cxn modelId="{6D7A563E-0A5C-4546-B105-B2919DBEFB56}" type="presOf" srcId="{0FDFAEBC-EAD2-CE44-A7F2-1E7A602D9963}" destId="{668ED7DE-347B-6A44-AAEB-10E6B58FF63C}" srcOrd="0" destOrd="5" presId="urn:microsoft.com/office/officeart/2005/8/layout/list1"/>
    <dgm:cxn modelId="{AC728E5B-2558-E949-85A6-70BF159D4473}" srcId="{30C4F156-9EDB-EB48-B747-B5D1564A45E6}" destId="{2388522A-E1C7-214D-B1E2-7A2C97AA55B0}" srcOrd="0" destOrd="0" parTransId="{7AB316B0-A881-BB4E-A4E5-CDEA91D72C3E}" sibTransId="{30407433-A799-DB4C-BA25-EA7C38BA535B}"/>
    <dgm:cxn modelId="{501AD360-D590-BA42-A427-F7C0EC4D71F4}" srcId="{83CA4067-0BA7-694D-A434-C606045F5E6B}" destId="{833A2B92-0736-4249-A49F-19200440FA8C}" srcOrd="2" destOrd="0" parTransId="{52186764-695A-4246-B5EB-7E16C5FDAB7C}" sibTransId="{27082246-8439-EB4B-A216-09EC38013903}"/>
    <dgm:cxn modelId="{96DDAD77-E286-5A43-B650-E9CD5BDA9F3B}" type="presOf" srcId="{9FAC9545-1F15-E045-8C3B-2C03709F9CE9}" destId="{668ED7DE-347B-6A44-AAEB-10E6B58FF63C}" srcOrd="0" destOrd="3" presId="urn:microsoft.com/office/officeart/2005/8/layout/list1"/>
    <dgm:cxn modelId="{8F5FAC7D-62EC-824E-AEE0-811F2CB63C76}" type="presOf" srcId="{83CA4067-0BA7-694D-A434-C606045F5E6B}" destId="{668ED7DE-347B-6A44-AAEB-10E6B58FF63C}" srcOrd="0" destOrd="0" presId="urn:microsoft.com/office/officeart/2005/8/layout/list1"/>
    <dgm:cxn modelId="{EE576591-6E62-BB43-B452-0FA4F2822E97}" srcId="{83CA4067-0BA7-694D-A434-C606045F5E6B}" destId="{30C4F156-9EDB-EB48-B747-B5D1564A45E6}" srcOrd="0" destOrd="0" parTransId="{3D5762D5-4646-2A45-8FCD-34D3A002B165}" sibTransId="{572B7E92-AF2D-4D48-AA0B-3FE362D7729E}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29BF6BA7-2032-F248-A927-70B7E4248C9F}" srcId="{67524973-E6E3-1040-A562-3E018FB26752}" destId="{83CA4067-0BA7-694D-A434-C606045F5E6B}" srcOrd="0" destOrd="0" parTransId="{C5F54B2B-9D4A-3C41-A03C-2D629408015A}" sibTransId="{1CB2EBA6-C094-734D-B721-2F6DCE0A88E2}"/>
    <dgm:cxn modelId="{18CFBEB4-B8F1-3648-8056-077D95952874}" type="presOf" srcId="{D44A663F-56CA-4C40-8CFD-2DFE19EE5C0A}" destId="{668ED7DE-347B-6A44-AAEB-10E6B58FF63C}" srcOrd="0" destOrd="4" presId="urn:microsoft.com/office/officeart/2005/8/layout/list1"/>
    <dgm:cxn modelId="{B71E00C8-967D-9A4D-8F70-88A18A4BF287}" type="presOf" srcId="{2388522A-E1C7-214D-B1E2-7A2C97AA55B0}" destId="{668ED7DE-347B-6A44-AAEB-10E6B58FF63C}" srcOrd="0" destOrd="2" presId="urn:microsoft.com/office/officeart/2005/8/layout/list1"/>
    <dgm:cxn modelId="{D6CCFAD7-9082-6F41-B237-F6EBD8E484FE}" srcId="{30C4F156-9EDB-EB48-B747-B5D1564A45E6}" destId="{9FAC9545-1F15-E045-8C3B-2C03709F9CE9}" srcOrd="1" destOrd="0" parTransId="{3976555B-8B63-0A4F-85B8-B6BDA76DF572}" sibTransId="{A930A3FC-1A16-554C-A9E8-D3DC152D279C}"/>
    <dgm:cxn modelId="{6246CCE1-E498-9E4E-9A08-F535F0CA7436}" type="presOf" srcId="{833A2B92-0736-4249-A49F-19200440FA8C}" destId="{668ED7DE-347B-6A44-AAEB-10E6B58FF63C}" srcOrd="0" destOrd="6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Associatieklasse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Aggregatie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en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compositie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Abstracte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klassen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en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operaties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Meervoudige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en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herhaalde</a:t>
          </a:r>
          <a:r>
            <a:rPr lang="en-GB" altLang="nl-BE" sz="3600">
              <a:solidFill>
                <a:schemeClr val="bg1"/>
              </a:solidFill>
            </a:rPr>
            <a:t> </a:t>
          </a:r>
          <a:r>
            <a:rPr lang="en-GB" altLang="nl-BE" sz="3600" err="1">
              <a:solidFill>
                <a:schemeClr val="bg1"/>
              </a:solidFill>
            </a:rPr>
            <a:t>overerving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>
              <a:solidFill>
                <a:schemeClr val="bg1"/>
              </a:solidFill>
            </a:rPr>
            <a:t>Stereotype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>
              <a:solidFill>
                <a:schemeClr val="bg1"/>
              </a:solidFill>
            </a:rPr>
            <a:t>Interface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err="1">
              <a:solidFill>
                <a:schemeClr val="bg1"/>
              </a:solidFill>
            </a:rPr>
            <a:t>Enumeratie</a:t>
          </a:r>
          <a:endParaRPr lang="en-BE" sz="360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dirty="0">
              <a:solidFill>
                <a:schemeClr val="bg1"/>
              </a:solidFill>
            </a:rPr>
            <a:t>Package</a:t>
          </a:r>
          <a:endParaRPr lang="en-BE" sz="2800" dirty="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dirty="0">
              <a:solidFill>
                <a:schemeClr val="bg1"/>
              </a:solidFill>
            </a:rPr>
            <a:t>Dependency-</a:t>
          </a:r>
          <a:r>
            <a:rPr lang="en-GB" altLang="nl-BE" sz="3600" dirty="0" err="1">
              <a:solidFill>
                <a:schemeClr val="bg1"/>
              </a:solidFill>
            </a:rPr>
            <a:t>relaties</a:t>
          </a:r>
          <a:endParaRPr lang="en-BE" sz="3600" dirty="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dirty="0" err="1">
              <a:solidFill>
                <a:schemeClr val="bg1"/>
              </a:solidFill>
            </a:rPr>
            <a:t>Geparametriseerde</a:t>
          </a:r>
          <a:r>
            <a:rPr lang="en-GB" altLang="nl-BE" sz="3600" dirty="0">
              <a:solidFill>
                <a:schemeClr val="bg1"/>
              </a:solidFill>
            </a:rPr>
            <a:t> </a:t>
          </a:r>
          <a:r>
            <a:rPr lang="en-GB" altLang="nl-BE" sz="3600" dirty="0" err="1">
              <a:solidFill>
                <a:schemeClr val="bg1"/>
              </a:solidFill>
            </a:rPr>
            <a:t>klasse</a:t>
          </a:r>
          <a:r>
            <a:rPr lang="en-GB" altLang="nl-BE" sz="3600" dirty="0">
              <a:solidFill>
                <a:schemeClr val="bg1"/>
              </a:solidFill>
            </a:rPr>
            <a:t> of template</a:t>
          </a:r>
          <a:endParaRPr lang="en-BE" sz="3600" dirty="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/>
      <dgm:spPr/>
      <dgm:t>
        <a:bodyPr/>
        <a:lstStyle/>
        <a:p>
          <a:r>
            <a:rPr lang="en-GB" err="1"/>
            <a:t>Attribuut</a:t>
          </a:r>
          <a:endParaRPr lang="en-BE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E3E47B45-3A18-F84E-9F86-27C8D83B9BBB}">
      <dgm:prSet/>
      <dgm:spPr/>
      <dgm:t>
        <a:bodyPr/>
        <a:lstStyle/>
        <a:p>
          <a:r>
            <a:rPr lang="en-GB" altLang="nl-BE">
              <a:solidFill>
                <a:srgbClr val="68676C"/>
              </a:solidFill>
            </a:rPr>
            <a:t>Informatie die door een object beheerd wordt</a:t>
          </a:r>
          <a:endParaRPr lang="en-GB" altLang="nl-BE"/>
        </a:p>
      </dgm:t>
    </dgm:pt>
    <dgm:pt modelId="{05ED9C11-910F-7F49-9C00-F5B731725631}" type="parTrans" cxnId="{B154F5A5-DEB4-DD43-A35F-C56A9F2022B3}">
      <dgm:prSet/>
      <dgm:spPr/>
      <dgm:t>
        <a:bodyPr/>
        <a:lstStyle/>
        <a:p>
          <a:endParaRPr lang="en-GB"/>
        </a:p>
      </dgm:t>
    </dgm:pt>
    <dgm:pt modelId="{1CFC7252-C720-C541-80EC-EABCD09E5B7A}" type="sibTrans" cxnId="{B154F5A5-DEB4-DD43-A35F-C56A9F2022B3}">
      <dgm:prSet/>
      <dgm:spPr/>
      <dgm:t>
        <a:bodyPr/>
        <a:lstStyle/>
        <a:p>
          <a:endParaRPr lang="en-GB"/>
        </a:p>
      </dgm:t>
    </dgm:pt>
    <dgm:pt modelId="{F8456BB3-8C59-9D49-B174-D75A1DA1CEC7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Waarden</a:t>
          </a:r>
          <a:r>
            <a:rPr lang="en-GB" altLang="nl-BE">
              <a:solidFill>
                <a:srgbClr val="68676C"/>
              </a:solidFill>
            </a:rPr>
            <a:t> van al </a:t>
          </a:r>
          <a:r>
            <a:rPr lang="en-GB" altLang="nl-BE" err="1">
              <a:solidFill>
                <a:srgbClr val="68676C"/>
              </a:solidFill>
            </a:rPr>
            <a:t>zijn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attributen</a:t>
          </a:r>
          <a:r>
            <a:rPr lang="en-GB" altLang="nl-BE">
              <a:solidFill>
                <a:srgbClr val="68676C"/>
              </a:solidFill>
            </a:rPr>
            <a:t> = </a:t>
          </a:r>
          <a:r>
            <a:rPr lang="en-GB" altLang="nl-BE" b="1" err="1">
              <a:solidFill>
                <a:srgbClr val="68676C"/>
              </a:solidFill>
            </a:rPr>
            <a:t>toestand</a:t>
          </a:r>
          <a:r>
            <a:rPr lang="en-GB" altLang="nl-BE" b="1">
              <a:solidFill>
                <a:srgbClr val="68676C"/>
              </a:solidFill>
            </a:rPr>
            <a:t> van </a:t>
          </a:r>
          <a:r>
            <a:rPr lang="en-GB" altLang="nl-BE" b="1" err="1">
              <a:solidFill>
                <a:srgbClr val="68676C"/>
              </a:solidFill>
            </a:rPr>
            <a:t>een</a:t>
          </a:r>
          <a:r>
            <a:rPr lang="en-GB" altLang="nl-BE" b="1">
              <a:solidFill>
                <a:srgbClr val="68676C"/>
              </a:solidFill>
            </a:rPr>
            <a:t> object</a:t>
          </a:r>
        </a:p>
      </dgm:t>
    </dgm:pt>
    <dgm:pt modelId="{4FCAA1E9-8E87-F249-AEFE-C1A933295620}" type="parTrans" cxnId="{B3F8970F-A4E2-5440-96FA-EE88BC7F4ED5}">
      <dgm:prSet/>
      <dgm:spPr/>
      <dgm:t>
        <a:bodyPr/>
        <a:lstStyle/>
        <a:p>
          <a:endParaRPr lang="en-GB"/>
        </a:p>
      </dgm:t>
    </dgm:pt>
    <dgm:pt modelId="{A38B3786-A5DC-734B-AF54-8AD3061B98C7}" type="sibTrans" cxnId="{B3F8970F-A4E2-5440-96FA-EE88BC7F4ED5}">
      <dgm:prSet/>
      <dgm:spPr/>
      <dgm:t>
        <a:bodyPr/>
        <a:lstStyle/>
        <a:p>
          <a:endParaRPr lang="en-GB"/>
        </a:p>
      </dgm:t>
    </dgm:pt>
    <dgm:pt modelId="{62D7E5DC-1095-5B40-9D08-F6A5E1B62D0E}">
      <dgm:prSet/>
      <dgm:spPr/>
      <dgm:t>
        <a:bodyPr/>
        <a:lstStyle/>
        <a:p>
          <a:r>
            <a:rPr lang="en-GB" altLang="nl-BE">
              <a:solidFill>
                <a:srgbClr val="68676C"/>
              </a:solidFill>
            </a:rPr>
            <a:t>2 objecten kunnen dezelfde toestand hebben maar blijven verschillende objecten, elk object heeft eigen identiteit</a:t>
          </a:r>
        </a:p>
      </dgm:t>
    </dgm:pt>
    <dgm:pt modelId="{F81C7B96-7972-A04E-903E-268DE491CFA2}" type="parTrans" cxnId="{7ABF5195-B185-884E-8E02-CF036A782E82}">
      <dgm:prSet/>
      <dgm:spPr/>
      <dgm:t>
        <a:bodyPr/>
        <a:lstStyle/>
        <a:p>
          <a:endParaRPr lang="en-GB"/>
        </a:p>
      </dgm:t>
    </dgm:pt>
    <dgm:pt modelId="{3603DCAD-CE95-144C-82D0-BCD1AB835750}" type="sibTrans" cxnId="{7ABF5195-B185-884E-8E02-CF036A782E82}">
      <dgm:prSet/>
      <dgm:spPr/>
      <dgm:t>
        <a:bodyPr/>
        <a:lstStyle/>
        <a:p>
          <a:endParaRPr lang="en-GB"/>
        </a:p>
      </dgm:t>
    </dgm:pt>
    <dgm:pt modelId="{34B0A1F2-CD28-5445-8D2D-6FCFFBB0A77B}">
      <dgm:prSet/>
      <dgm:spPr/>
      <dgm:t>
        <a:bodyPr/>
        <a:lstStyle/>
        <a:p>
          <a:r>
            <a:rPr lang="en-GB" altLang="nl-BE">
              <a:solidFill>
                <a:srgbClr val="68676C"/>
              </a:solidFill>
            </a:rPr>
            <a:t>Attributen hebben een bepaald type</a:t>
          </a:r>
        </a:p>
      </dgm:t>
    </dgm:pt>
    <dgm:pt modelId="{BC4D1BD2-B5FE-5244-97D6-7E02E27E4A4D}" type="parTrans" cxnId="{8EA00A35-AD1D-2945-ACBE-FC625A474E14}">
      <dgm:prSet/>
      <dgm:spPr/>
      <dgm:t>
        <a:bodyPr/>
        <a:lstStyle/>
        <a:p>
          <a:endParaRPr lang="en-GB"/>
        </a:p>
      </dgm:t>
    </dgm:pt>
    <dgm:pt modelId="{81AFE488-28E9-3241-A0BB-480F7E0FEC49}" type="sibTrans" cxnId="{8EA00A35-AD1D-2945-ACBE-FC625A474E14}">
      <dgm:prSet/>
      <dgm:spPr/>
      <dgm:t>
        <a:bodyPr/>
        <a:lstStyle/>
        <a:p>
          <a:endParaRPr lang="en-GB"/>
        </a:p>
      </dgm:t>
    </dgm:pt>
    <dgm:pt modelId="{106AE911-64F5-544E-9144-F8F5697D0EA4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Bv</a:t>
          </a:r>
          <a:r>
            <a:rPr lang="en-GB" altLang="nl-BE">
              <a:solidFill>
                <a:srgbClr val="68676C"/>
              </a:solidFill>
            </a:rPr>
            <a:t> naam, </a:t>
          </a:r>
          <a:r>
            <a:rPr lang="en-GB" altLang="nl-BE" err="1">
              <a:solidFill>
                <a:srgbClr val="68676C"/>
              </a:solidFill>
            </a:rPr>
            <a:t>geb.datum</a:t>
          </a:r>
          <a:r>
            <a:rPr lang="en-GB" altLang="nl-BE">
              <a:solidFill>
                <a:srgbClr val="68676C"/>
              </a:solidFill>
            </a:rPr>
            <a:t>, </a:t>
          </a:r>
          <a:r>
            <a:rPr lang="en-GB" altLang="nl-BE" err="1">
              <a:solidFill>
                <a:srgbClr val="68676C"/>
              </a:solidFill>
            </a:rPr>
            <a:t>gewicht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zijn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attributen</a:t>
          </a:r>
          <a:r>
            <a:rPr lang="en-GB" altLang="nl-BE">
              <a:solidFill>
                <a:srgbClr val="68676C"/>
              </a:solidFill>
            </a:rPr>
            <a:t> van de </a:t>
          </a:r>
          <a:r>
            <a:rPr lang="en-GB" altLang="nl-BE" err="1">
              <a:solidFill>
                <a:srgbClr val="68676C"/>
              </a:solidFill>
            </a:rPr>
            <a:t>klasse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persoon</a:t>
          </a:r>
          <a:endParaRPr lang="en-GB" altLang="nl-BE">
            <a:solidFill>
              <a:srgbClr val="68676C"/>
            </a:solidFill>
          </a:endParaRPr>
        </a:p>
      </dgm:t>
    </dgm:pt>
    <dgm:pt modelId="{01653F6A-3799-3741-BF80-79D28ECA5268}" type="parTrans" cxnId="{716CE101-56E3-214D-AD3C-1BB2F794C012}">
      <dgm:prSet/>
      <dgm:spPr/>
      <dgm:t>
        <a:bodyPr/>
        <a:lstStyle/>
        <a:p>
          <a:endParaRPr lang="en-GB"/>
        </a:p>
      </dgm:t>
    </dgm:pt>
    <dgm:pt modelId="{65EDC386-961C-4242-9D5D-EF85EEF16424}" type="sibTrans" cxnId="{716CE101-56E3-214D-AD3C-1BB2F794C012}">
      <dgm:prSet/>
      <dgm:spPr/>
      <dgm:t>
        <a:bodyPr/>
        <a:lstStyle/>
        <a:p>
          <a:endParaRPr lang="en-GB"/>
        </a:p>
      </dgm:t>
    </dgm:pt>
    <dgm:pt modelId="{2092EAB7-BA8D-3A4E-A1A4-6429A4D6B516}">
      <dgm:prSet/>
      <dgm:spPr/>
      <dgm:t>
        <a:bodyPr/>
        <a:lstStyle/>
        <a:p>
          <a:endParaRPr lang="en-GB" altLang="nl-BE">
            <a:solidFill>
              <a:srgbClr val="68676C"/>
            </a:solidFill>
          </a:endParaRPr>
        </a:p>
      </dgm:t>
    </dgm:pt>
    <dgm:pt modelId="{B39A379A-4D76-C941-97D1-2877DC24B45D}" type="parTrans" cxnId="{5C86D698-6B21-5B49-AA6D-6A9013D5DCA0}">
      <dgm:prSet/>
      <dgm:spPr/>
      <dgm:t>
        <a:bodyPr/>
        <a:lstStyle/>
        <a:p>
          <a:endParaRPr lang="en-GB"/>
        </a:p>
      </dgm:t>
    </dgm:pt>
    <dgm:pt modelId="{0C4C1272-CEB8-1448-8473-F617B528B253}" type="sibTrans" cxnId="{5C86D698-6B21-5B49-AA6D-6A9013D5DCA0}">
      <dgm:prSet/>
      <dgm:spPr/>
      <dgm:t>
        <a:bodyPr/>
        <a:lstStyle/>
        <a:p>
          <a:endParaRPr lang="en-GB"/>
        </a:p>
      </dgm:t>
    </dgm:pt>
    <dgm:pt modelId="{61FB2464-51B1-2240-A18D-8079E20DBB6F}">
      <dgm:prSet/>
      <dgm:spPr/>
      <dgm:t>
        <a:bodyPr/>
        <a:lstStyle/>
        <a:p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4.2</a:t>
          </a:r>
        </a:p>
      </dgm:t>
    </dgm:pt>
    <dgm:pt modelId="{37104E3E-4066-8647-A7AD-FD3D8421C377}" type="parTrans" cxnId="{062FB1E8-3D26-AE46-BF0B-282B5A391609}">
      <dgm:prSet/>
      <dgm:spPr/>
      <dgm:t>
        <a:bodyPr/>
        <a:lstStyle/>
        <a:p>
          <a:endParaRPr lang="en-GB"/>
        </a:p>
      </dgm:t>
    </dgm:pt>
    <dgm:pt modelId="{AE7F8C12-DDC7-0B49-983E-C938E59CD2C4}" type="sibTrans" cxnId="{062FB1E8-3D26-AE46-BF0B-282B5A391609}">
      <dgm:prSet/>
      <dgm:spPr/>
      <dgm:t>
        <a:bodyPr/>
        <a:lstStyle/>
        <a:p>
          <a:endParaRPr lang="en-GB"/>
        </a:p>
      </dgm:t>
    </dgm:pt>
    <dgm:pt modelId="{63AD8BF5-AA65-534F-85F1-07A5219D8D0F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Vanaf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versie</a:t>
          </a:r>
          <a:r>
            <a:rPr lang="en-GB" altLang="nl-BE">
              <a:solidFill>
                <a:srgbClr val="68676C"/>
              </a:solidFill>
            </a:rPr>
            <a:t> 2 </a:t>
          </a:r>
          <a:r>
            <a:rPr lang="en-GB" altLang="nl-BE" err="1">
              <a:solidFill>
                <a:srgbClr val="68676C"/>
              </a:solidFill>
            </a:rPr>
            <a:t>multipliciteit</a:t>
          </a:r>
          <a:r>
            <a:rPr lang="en-GB" altLang="nl-BE">
              <a:solidFill>
                <a:srgbClr val="68676C"/>
              </a:solidFill>
            </a:rPr>
            <a:t> van </a:t>
          </a:r>
          <a:r>
            <a:rPr lang="en-GB" altLang="nl-BE" err="1">
              <a:solidFill>
                <a:srgbClr val="68676C"/>
              </a:solidFill>
            </a:rPr>
            <a:t>attribuut</a:t>
          </a:r>
          <a:r>
            <a:rPr lang="en-GB" altLang="nl-BE">
              <a:solidFill>
                <a:srgbClr val="68676C"/>
              </a:solidFill>
            </a:rPr>
            <a:t> (</a:t>
          </a:r>
          <a:r>
            <a:rPr lang="en-GB" altLang="nl-BE" err="1">
              <a:solidFill>
                <a:srgbClr val="68676C"/>
              </a:solidFill>
            </a:rPr>
            <a:t>figuur</a:t>
          </a:r>
          <a:r>
            <a:rPr lang="en-GB" altLang="nl-BE">
              <a:solidFill>
                <a:srgbClr val="68676C"/>
              </a:solidFill>
            </a:rPr>
            <a:t> 4.5)‏</a:t>
          </a:r>
        </a:p>
      </dgm:t>
    </dgm:pt>
    <dgm:pt modelId="{72A6FE6F-76DA-1C41-99F3-9D21B3A697E3}" type="parTrans" cxnId="{E618573F-22D8-8A4C-9529-1B6259FA8DA1}">
      <dgm:prSet/>
      <dgm:spPr/>
      <dgm:t>
        <a:bodyPr/>
        <a:lstStyle/>
        <a:p>
          <a:endParaRPr lang="en-GB"/>
        </a:p>
      </dgm:t>
    </dgm:pt>
    <dgm:pt modelId="{7F9453B8-A45C-BF40-9C21-4916BAF7CEB3}" type="sibTrans" cxnId="{E618573F-22D8-8A4C-9529-1B6259FA8DA1}">
      <dgm:prSet/>
      <dgm:spPr/>
      <dgm:t>
        <a:bodyPr/>
        <a:lstStyle/>
        <a:p>
          <a:endParaRPr lang="en-GB"/>
        </a:p>
      </dgm:t>
    </dgm:pt>
    <dgm:pt modelId="{C35146F0-CBC4-C343-B70F-15EE8425F6F3}">
      <dgm:prSet/>
      <dgm:spPr/>
      <dgm:t>
        <a:bodyPr/>
        <a:lstStyle/>
        <a:p>
          <a:endParaRPr lang="en-GB" altLang="nl-BE">
            <a:solidFill>
              <a:srgbClr val="68676C"/>
            </a:solidFill>
          </a:endParaRPr>
        </a:p>
      </dgm:t>
    </dgm:pt>
    <dgm:pt modelId="{94E85EC1-02C7-C342-8D9F-4E358F2C8241}" type="parTrans" cxnId="{51A358B9-72ED-6642-8860-9081FBA8D983}">
      <dgm:prSet/>
      <dgm:spPr/>
      <dgm:t>
        <a:bodyPr/>
        <a:lstStyle/>
        <a:p>
          <a:endParaRPr lang="en-GB"/>
        </a:p>
      </dgm:t>
    </dgm:pt>
    <dgm:pt modelId="{DDC12E22-E756-C441-9AD5-F9B32EFDD71E}" type="sibTrans" cxnId="{51A358B9-72ED-6642-8860-9081FBA8D983}">
      <dgm:prSet/>
      <dgm:spPr/>
      <dgm:t>
        <a:bodyPr/>
        <a:lstStyle/>
        <a:p>
          <a:endParaRPr lang="en-GB"/>
        </a:p>
      </dgm:t>
    </dgm:pt>
    <dgm:pt modelId="{F9E03AFB-8150-0B4A-8A0D-0CFFF0BA499E}">
      <dgm:prSet/>
      <dgm:spPr/>
      <dgm:t>
        <a:bodyPr/>
        <a:lstStyle/>
        <a:p>
          <a:endParaRPr lang="en-GB" altLang="nl-BE" i="1">
            <a:solidFill>
              <a:srgbClr val="68676C"/>
            </a:solidFill>
          </a:endParaRPr>
        </a:p>
      </dgm:t>
    </dgm:pt>
    <dgm:pt modelId="{5AECBC60-B81E-C843-9674-E62113893206}" type="parTrans" cxnId="{5A803F1D-4F36-8649-9EF2-CB53C79CAC52}">
      <dgm:prSet/>
      <dgm:spPr/>
      <dgm:t>
        <a:bodyPr/>
        <a:lstStyle/>
        <a:p>
          <a:endParaRPr lang="en-GB"/>
        </a:p>
      </dgm:t>
    </dgm:pt>
    <dgm:pt modelId="{3813693D-BFFB-A64B-82F6-3EAB18948A10}" type="sibTrans" cxnId="{5A803F1D-4F36-8649-9EF2-CB53C79CAC52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LinFactNeighborX="32954" custLinFactNeighborY="-22915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16CE101-56E3-214D-AD3C-1BB2F794C012}" srcId="{67524973-E6E3-1040-A562-3E018FB26752}" destId="{106AE911-64F5-544E-9144-F8F5697D0EA4}" srcOrd="4" destOrd="0" parTransId="{01653F6A-3799-3741-BF80-79D28ECA5268}" sibTransId="{65EDC386-961C-4242-9D5D-EF85EEF16424}"/>
    <dgm:cxn modelId="{B3F8970F-A4E2-5440-96FA-EE88BC7F4ED5}" srcId="{67524973-E6E3-1040-A562-3E018FB26752}" destId="{F8456BB3-8C59-9D49-B174-D75A1DA1CEC7}" srcOrd="1" destOrd="0" parTransId="{4FCAA1E9-8E87-F249-AEFE-C1A933295620}" sibTransId="{A38B3786-A5DC-734B-AF54-8AD3061B98C7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5A803F1D-4F36-8649-9EF2-CB53C79CAC52}" srcId="{2092EAB7-BA8D-3A4E-A1A4-6429A4D6B516}" destId="{F9E03AFB-8150-0B4A-8A0D-0CFFF0BA499E}" srcOrd="1" destOrd="0" parTransId="{5AECBC60-B81E-C843-9674-E62113893206}" sibTransId="{3813693D-BFFB-A64B-82F6-3EAB18948A10}"/>
    <dgm:cxn modelId="{13F6EA34-6F0E-A649-921E-1A8FD0855648}" type="presOf" srcId="{34B0A1F2-CD28-5445-8D2D-6FCFFBB0A77B}" destId="{668ED7DE-347B-6A44-AAEB-10E6B58FF63C}" srcOrd="0" destOrd="3" presId="urn:microsoft.com/office/officeart/2005/8/layout/list1"/>
    <dgm:cxn modelId="{8EA00A35-AD1D-2945-ACBE-FC625A474E14}" srcId="{67524973-E6E3-1040-A562-3E018FB26752}" destId="{34B0A1F2-CD28-5445-8D2D-6FCFFBB0A77B}" srcOrd="3" destOrd="0" parTransId="{BC4D1BD2-B5FE-5244-97D6-7E02E27E4A4D}" sibTransId="{81AFE488-28E9-3241-A0BB-480F7E0FEC49}"/>
    <dgm:cxn modelId="{E618573F-22D8-8A4C-9529-1B6259FA8DA1}" srcId="{67524973-E6E3-1040-A562-3E018FB26752}" destId="{63AD8BF5-AA65-534F-85F1-07A5219D8D0F}" srcOrd="6" destOrd="0" parTransId="{72A6FE6F-76DA-1C41-99F3-9D21B3A697E3}" sibTransId="{7F9453B8-A45C-BF40-9C21-4916BAF7CEB3}"/>
    <dgm:cxn modelId="{D6851E4E-9D17-FF49-9F8F-E1DFC2CF99FF}" type="presOf" srcId="{62D7E5DC-1095-5B40-9D08-F6A5E1B62D0E}" destId="{668ED7DE-347B-6A44-AAEB-10E6B58FF63C}" srcOrd="0" destOrd="2" presId="urn:microsoft.com/office/officeart/2005/8/layout/list1"/>
    <dgm:cxn modelId="{E1BE1755-FB75-E641-B3C5-E6DF665FF350}" type="presOf" srcId="{F8456BB3-8C59-9D49-B174-D75A1DA1CEC7}" destId="{668ED7DE-347B-6A44-AAEB-10E6B58FF63C}" srcOrd="0" destOrd="1" presId="urn:microsoft.com/office/officeart/2005/8/layout/list1"/>
    <dgm:cxn modelId="{FB695876-9A1C-2842-93DF-CC0AB140CEE4}" type="presOf" srcId="{E3E47B45-3A18-F84E-9F86-27C8D83B9BBB}" destId="{668ED7DE-347B-6A44-AAEB-10E6B58FF63C}" srcOrd="0" destOrd="0" presId="urn:microsoft.com/office/officeart/2005/8/layout/list1"/>
    <dgm:cxn modelId="{64E07A7C-9E05-3644-B51B-957E686B5F40}" type="presOf" srcId="{106AE911-64F5-544E-9144-F8F5697D0EA4}" destId="{668ED7DE-347B-6A44-AAEB-10E6B58FF63C}" srcOrd="0" destOrd="4" presId="urn:microsoft.com/office/officeart/2005/8/layout/list1"/>
    <dgm:cxn modelId="{1DE22184-961C-B24F-9CB4-BC95E9F965EB}" type="presOf" srcId="{61FB2464-51B1-2240-A18D-8079E20DBB6F}" destId="{668ED7DE-347B-6A44-AAEB-10E6B58FF63C}" srcOrd="0" destOrd="6" presId="urn:microsoft.com/office/officeart/2005/8/layout/list1"/>
    <dgm:cxn modelId="{1D181586-D4C3-C044-953A-283281D5AEF6}" type="presOf" srcId="{C35146F0-CBC4-C343-B70F-15EE8425F6F3}" destId="{668ED7DE-347B-6A44-AAEB-10E6B58FF63C}" srcOrd="0" destOrd="9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7ABF5195-B185-884E-8E02-CF036A782E82}" srcId="{67524973-E6E3-1040-A562-3E018FB26752}" destId="{62D7E5DC-1095-5B40-9D08-F6A5E1B62D0E}" srcOrd="2" destOrd="0" parTransId="{F81C7B96-7972-A04E-903E-268DE491CFA2}" sibTransId="{3603DCAD-CE95-144C-82D0-BCD1AB835750}"/>
    <dgm:cxn modelId="{5C86D698-6B21-5B49-AA6D-6A9013D5DCA0}" srcId="{67524973-E6E3-1040-A562-3E018FB26752}" destId="{2092EAB7-BA8D-3A4E-A1A4-6429A4D6B516}" srcOrd="5" destOrd="0" parTransId="{B39A379A-4D76-C941-97D1-2877DC24B45D}" sibTransId="{0C4C1272-CEB8-1448-8473-F617B528B253}"/>
    <dgm:cxn modelId="{B154F5A5-DEB4-DD43-A35F-C56A9F2022B3}" srcId="{67524973-E6E3-1040-A562-3E018FB26752}" destId="{E3E47B45-3A18-F84E-9F86-27C8D83B9BBB}" srcOrd="0" destOrd="0" parTransId="{05ED9C11-910F-7F49-9C00-F5B731725631}" sibTransId="{1CFC7252-C720-C541-80EC-EABCD09E5B7A}"/>
    <dgm:cxn modelId="{51A358B9-72ED-6642-8860-9081FBA8D983}" srcId="{67524973-E6E3-1040-A562-3E018FB26752}" destId="{C35146F0-CBC4-C343-B70F-15EE8425F6F3}" srcOrd="7" destOrd="0" parTransId="{94E85EC1-02C7-C342-8D9F-4E358F2C8241}" sibTransId="{DDC12E22-E756-C441-9AD5-F9B32EFDD71E}"/>
    <dgm:cxn modelId="{00E75AC1-EDDF-E14F-9E91-C8F785E2A990}" type="presOf" srcId="{63AD8BF5-AA65-534F-85F1-07A5219D8D0F}" destId="{668ED7DE-347B-6A44-AAEB-10E6B58FF63C}" srcOrd="0" destOrd="8" presId="urn:microsoft.com/office/officeart/2005/8/layout/list1"/>
    <dgm:cxn modelId="{A04CD8C3-CBB1-204A-95CD-3A07313CCD26}" type="presOf" srcId="{F9E03AFB-8150-0B4A-8A0D-0CFFF0BA499E}" destId="{668ED7DE-347B-6A44-AAEB-10E6B58FF63C}" srcOrd="0" destOrd="7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062FB1E8-3D26-AE46-BF0B-282B5A391609}" srcId="{2092EAB7-BA8D-3A4E-A1A4-6429A4D6B516}" destId="{61FB2464-51B1-2240-A18D-8079E20DBB6F}" srcOrd="0" destOrd="0" parTransId="{37104E3E-4066-8647-A7AD-FD3D8421C377}" sibTransId="{AE7F8C12-DDC7-0B49-983E-C938E59CD2C4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6ECFB6F7-67D7-904A-AE1A-C68BE67F62F5}" type="presOf" srcId="{2092EAB7-BA8D-3A4E-A1A4-6429A4D6B516}" destId="{668ED7DE-347B-6A44-AAEB-10E6B58FF63C}" srcOrd="0" destOrd="5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0DBC3D-68A0-5849-BE75-E388AFB87D25}" type="doc">
      <dgm:prSet loTypeId="urn:microsoft.com/office/officeart/2008/layout/HexagonCluster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781C96-D7D1-594C-BC1A-4C8342CEB43D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GB" altLang="nl-BE" sz="3600" dirty="0">
              <a:solidFill>
                <a:schemeClr val="bg1"/>
              </a:solidFill>
            </a:rPr>
            <a:t>Constraints</a:t>
          </a:r>
          <a:endParaRPr lang="en-BE" sz="2800" dirty="0">
            <a:solidFill>
              <a:schemeClr val="bg1"/>
            </a:solidFill>
          </a:endParaRPr>
        </a:p>
      </dgm:t>
    </dgm:pt>
    <dgm:pt modelId="{6B04D54C-CED2-394E-8C54-BC623398C146}" type="parTrans" cxnId="{66CB488B-F30F-8D4C-B66A-3AA2CCAB0BCA}">
      <dgm:prSet/>
      <dgm:spPr/>
      <dgm:t>
        <a:bodyPr/>
        <a:lstStyle/>
        <a:p>
          <a:endParaRPr lang="en-GB"/>
        </a:p>
      </dgm:t>
    </dgm:pt>
    <dgm:pt modelId="{8722667A-66BC-3D44-877D-2249C6DD07EE}" type="sibTrans" cxnId="{66CB488B-F30F-8D4C-B66A-3AA2CCAB0BC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GB"/>
        </a:p>
      </dgm:t>
    </dgm:pt>
    <dgm:pt modelId="{FE36C197-1A90-2241-87EC-7C459A901FF6}" type="pres">
      <dgm:prSet presAssocID="{350DBC3D-68A0-5849-BE75-E388AFB87D25}" presName="Name0" presStyleCnt="0">
        <dgm:presLayoutVars>
          <dgm:chMax val="21"/>
          <dgm:chPref val="21"/>
        </dgm:presLayoutVars>
      </dgm:prSet>
      <dgm:spPr/>
    </dgm:pt>
    <dgm:pt modelId="{055D6A11-E98A-B143-9774-D299BD0C4A6E}" type="pres">
      <dgm:prSet presAssocID="{16781C96-D7D1-594C-BC1A-4C8342CEB43D}" presName="text1" presStyleCnt="0"/>
      <dgm:spPr/>
    </dgm:pt>
    <dgm:pt modelId="{D7A9BDAD-DF72-A34E-9592-E51DE1409807}" type="pres">
      <dgm:prSet presAssocID="{16781C96-D7D1-594C-BC1A-4C8342CEB43D}" presName="textRepeatNode" presStyleLbl="alignNode1" presStyleIdx="0" presStyleCnt="1" custScaleX="1337393" custScaleY="152905">
        <dgm:presLayoutVars>
          <dgm:chMax val="0"/>
          <dgm:chPref val="0"/>
          <dgm:bulletEnabled val="1"/>
        </dgm:presLayoutVars>
      </dgm:prSet>
      <dgm:spPr/>
    </dgm:pt>
    <dgm:pt modelId="{6BE5743D-902C-3D4B-BBAB-82CE2526C4FD}" type="pres">
      <dgm:prSet presAssocID="{16781C96-D7D1-594C-BC1A-4C8342CEB43D}" presName="textaccent1" presStyleCnt="0"/>
      <dgm:spPr/>
    </dgm:pt>
    <dgm:pt modelId="{DBC55CDB-8255-8D4E-B2D9-C17EF506FE4E}" type="pres">
      <dgm:prSet presAssocID="{16781C96-D7D1-594C-BC1A-4C8342CEB43D}" presName="accentRepeatNode" presStyleLbl="solidAlignAcc1" presStyleIdx="0" presStyleCnt="2"/>
      <dgm:spPr/>
    </dgm:pt>
    <dgm:pt modelId="{D0A4A16D-CB56-5A4B-AE18-CB5EC8EF353B}" type="pres">
      <dgm:prSet presAssocID="{8722667A-66BC-3D44-877D-2249C6DD07EE}" presName="image1" presStyleCnt="0"/>
      <dgm:spPr/>
    </dgm:pt>
    <dgm:pt modelId="{054E6DF9-F4F0-5F43-B2B2-DAC0A6FA3A91}" type="pres">
      <dgm:prSet presAssocID="{8722667A-66BC-3D44-877D-2249C6DD07EE}" presName="imageRepeatNode" presStyleLbl="alignAcc1" presStyleIdx="0" presStyleCnt="1" custLinFactX="-298850" custLinFactNeighborX="-300000" custLinFactNeighborY="50287"/>
      <dgm:spPr/>
    </dgm:pt>
    <dgm:pt modelId="{024FB676-7567-5046-B203-63287341F598}" type="pres">
      <dgm:prSet presAssocID="{8722667A-66BC-3D44-877D-2249C6DD07EE}" presName="imageaccent1" presStyleCnt="0"/>
      <dgm:spPr/>
    </dgm:pt>
    <dgm:pt modelId="{26AA833F-5B8E-5A42-A0BC-EEDA82D4AD4C}" type="pres">
      <dgm:prSet presAssocID="{8722667A-66BC-3D44-877D-2249C6DD07EE}" presName="accentRepeatNode" presStyleLbl="solidAlignAcc1" presStyleIdx="1" presStyleCnt="2"/>
      <dgm:spPr/>
    </dgm:pt>
  </dgm:ptLst>
  <dgm:cxnLst>
    <dgm:cxn modelId="{E6C73E14-1ABB-EA48-AC0F-98AD72F98777}" type="presOf" srcId="{350DBC3D-68A0-5849-BE75-E388AFB87D25}" destId="{FE36C197-1A90-2241-87EC-7C459A901FF6}" srcOrd="0" destOrd="0" presId="urn:microsoft.com/office/officeart/2008/layout/HexagonCluster"/>
    <dgm:cxn modelId="{66CB488B-F30F-8D4C-B66A-3AA2CCAB0BCA}" srcId="{350DBC3D-68A0-5849-BE75-E388AFB87D25}" destId="{16781C96-D7D1-594C-BC1A-4C8342CEB43D}" srcOrd="0" destOrd="0" parTransId="{6B04D54C-CED2-394E-8C54-BC623398C146}" sibTransId="{8722667A-66BC-3D44-877D-2249C6DD07EE}"/>
    <dgm:cxn modelId="{357E24DC-B99C-B542-A894-139FC013E7D9}" type="presOf" srcId="{16781C96-D7D1-594C-BC1A-4C8342CEB43D}" destId="{D7A9BDAD-DF72-A34E-9592-E51DE1409807}" srcOrd="0" destOrd="0" presId="urn:microsoft.com/office/officeart/2008/layout/HexagonCluster"/>
    <dgm:cxn modelId="{D1DAB4F7-F0A6-D042-B4D6-3EE1F1035ED0}" type="presOf" srcId="{8722667A-66BC-3D44-877D-2249C6DD07EE}" destId="{054E6DF9-F4F0-5F43-B2B2-DAC0A6FA3A91}" srcOrd="0" destOrd="0" presId="urn:microsoft.com/office/officeart/2008/layout/HexagonCluster"/>
    <dgm:cxn modelId="{58164F76-66D1-174A-ABD9-F67E3D4B41FC}" type="presParOf" srcId="{FE36C197-1A90-2241-87EC-7C459A901FF6}" destId="{055D6A11-E98A-B143-9774-D299BD0C4A6E}" srcOrd="0" destOrd="0" presId="urn:microsoft.com/office/officeart/2008/layout/HexagonCluster"/>
    <dgm:cxn modelId="{E65F0A4B-E2B4-6F4D-A61B-55CD7CEC6591}" type="presParOf" srcId="{055D6A11-E98A-B143-9774-D299BD0C4A6E}" destId="{D7A9BDAD-DF72-A34E-9592-E51DE1409807}" srcOrd="0" destOrd="0" presId="urn:microsoft.com/office/officeart/2008/layout/HexagonCluster"/>
    <dgm:cxn modelId="{9F3941E5-DE60-7149-89E7-6E436751CDA8}" type="presParOf" srcId="{FE36C197-1A90-2241-87EC-7C459A901FF6}" destId="{6BE5743D-902C-3D4B-BBAB-82CE2526C4FD}" srcOrd="1" destOrd="0" presId="urn:microsoft.com/office/officeart/2008/layout/HexagonCluster"/>
    <dgm:cxn modelId="{CD4550AA-209A-A946-85A7-EE3F94D6CE42}" type="presParOf" srcId="{6BE5743D-902C-3D4B-BBAB-82CE2526C4FD}" destId="{DBC55CDB-8255-8D4E-B2D9-C17EF506FE4E}" srcOrd="0" destOrd="0" presId="urn:microsoft.com/office/officeart/2008/layout/HexagonCluster"/>
    <dgm:cxn modelId="{7133C1AC-E2C5-1A43-A3AF-9B2712D41889}" type="presParOf" srcId="{FE36C197-1A90-2241-87EC-7C459A901FF6}" destId="{D0A4A16D-CB56-5A4B-AE18-CB5EC8EF353B}" srcOrd="2" destOrd="0" presId="urn:microsoft.com/office/officeart/2008/layout/HexagonCluster"/>
    <dgm:cxn modelId="{C0350615-5A84-AC44-AFEE-E298C1162366}" type="presParOf" srcId="{D0A4A16D-CB56-5A4B-AE18-CB5EC8EF353B}" destId="{054E6DF9-F4F0-5F43-B2B2-DAC0A6FA3A91}" srcOrd="0" destOrd="0" presId="urn:microsoft.com/office/officeart/2008/layout/HexagonCluster"/>
    <dgm:cxn modelId="{B565CDA8-18A0-6C4F-8998-E2818D5E0F4E}" type="presParOf" srcId="{FE36C197-1A90-2241-87EC-7C459A901FF6}" destId="{024FB676-7567-5046-B203-63287341F598}" srcOrd="3" destOrd="0" presId="urn:microsoft.com/office/officeart/2008/layout/HexagonCluster"/>
    <dgm:cxn modelId="{4EDB4CE2-6885-624A-B590-7C5CF2EC5391}" type="presParOf" srcId="{024FB676-7567-5046-B203-63287341F598}" destId="{26AA833F-5B8E-5A42-A0BC-EEDA82D4AD4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D0CB474-76E4-4148-B14D-04925A0A8A7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7812C1-DF42-A840-8FF5-419B6D16F0C4}">
      <dgm:prSet/>
      <dgm:spPr/>
      <dgm:t>
        <a:bodyPr/>
        <a:lstStyle/>
        <a:p>
          <a:r>
            <a:rPr lang="en-GB" dirty="0"/>
            <a:t>1. </a:t>
          </a:r>
          <a:r>
            <a:rPr lang="en-GB" dirty="0" err="1"/>
            <a:t>Identificeer</a:t>
          </a:r>
          <a:r>
            <a:rPr lang="en-GB" dirty="0"/>
            <a:t> </a:t>
          </a:r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mogelijke</a:t>
          </a:r>
          <a:r>
            <a:rPr lang="en-GB" dirty="0"/>
            <a:t> </a:t>
          </a:r>
          <a:r>
            <a:rPr lang="en-GB" dirty="0" err="1"/>
            <a:t>kandidaatklassen</a:t>
          </a:r>
          <a:endParaRPr lang="en-BE" dirty="0"/>
        </a:p>
      </dgm:t>
    </dgm:pt>
    <dgm:pt modelId="{7A284203-15DA-A548-A521-D09A045507FA}" type="parTrans" cxnId="{58BDD559-7714-E74F-8F7E-7A97CA36A2AB}">
      <dgm:prSet/>
      <dgm:spPr/>
      <dgm:t>
        <a:bodyPr/>
        <a:lstStyle/>
        <a:p>
          <a:endParaRPr lang="en-GB"/>
        </a:p>
      </dgm:t>
    </dgm:pt>
    <dgm:pt modelId="{A2BDD282-E414-7B43-85E4-983791EA4422}" type="sibTrans" cxnId="{58BDD559-7714-E74F-8F7E-7A97CA36A2AB}">
      <dgm:prSet/>
      <dgm:spPr/>
      <dgm:t>
        <a:bodyPr/>
        <a:lstStyle/>
        <a:p>
          <a:endParaRPr lang="en-GB"/>
        </a:p>
      </dgm:t>
    </dgm:pt>
    <dgm:pt modelId="{32B369F8-C607-9844-9256-2DF1C6B33200}">
      <dgm:prSet/>
      <dgm:spPr/>
      <dgm:t>
        <a:bodyPr/>
        <a:lstStyle/>
        <a:p>
          <a:r>
            <a:rPr lang="en-GB"/>
            <a:t>Zonder beperkingen zo veel mogelijk kandidaatklassen vinden</a:t>
          </a:r>
          <a:endParaRPr lang="en-BE"/>
        </a:p>
      </dgm:t>
    </dgm:pt>
    <dgm:pt modelId="{6ED7A482-C78F-2D40-B2B8-0A1D819906DD}" type="parTrans" cxnId="{6CF01033-56E6-6545-9D80-06528453733C}">
      <dgm:prSet/>
      <dgm:spPr/>
      <dgm:t>
        <a:bodyPr/>
        <a:lstStyle/>
        <a:p>
          <a:endParaRPr lang="en-GB"/>
        </a:p>
      </dgm:t>
    </dgm:pt>
    <dgm:pt modelId="{FA4C51C3-6956-5944-9AE7-CEE2A58D5022}" type="sibTrans" cxnId="{6CF01033-56E6-6545-9D80-06528453733C}">
      <dgm:prSet/>
      <dgm:spPr/>
      <dgm:t>
        <a:bodyPr/>
        <a:lstStyle/>
        <a:p>
          <a:endParaRPr lang="en-GB"/>
        </a:p>
      </dgm:t>
    </dgm:pt>
    <dgm:pt modelId="{34B202DC-A3D6-2646-B72B-849DB2F9897B}">
      <dgm:prSet/>
      <dgm:spPr/>
      <dgm:t>
        <a:bodyPr/>
        <a:lstStyle/>
        <a:p>
          <a:r>
            <a:rPr lang="en-GB" b="1" dirty="0" err="1"/>
            <a:t>Eerste</a:t>
          </a:r>
          <a:r>
            <a:rPr lang="en-GB" dirty="0"/>
            <a:t> </a:t>
          </a:r>
          <a:r>
            <a:rPr lang="en-GB" dirty="0" err="1"/>
            <a:t>manier</a:t>
          </a:r>
          <a:r>
            <a:rPr lang="en-GB" dirty="0"/>
            <a:t>: </a:t>
          </a:r>
          <a:r>
            <a:rPr lang="en-GB" dirty="0" err="1"/>
            <a:t>onderstrepen</a:t>
          </a:r>
          <a:r>
            <a:rPr lang="en-GB" dirty="0"/>
            <a:t> van </a:t>
          </a:r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zelfstandige</a:t>
          </a:r>
          <a:r>
            <a:rPr lang="en-GB" dirty="0"/>
            <a:t> </a:t>
          </a:r>
          <a:r>
            <a:rPr lang="en-GB" dirty="0" err="1"/>
            <a:t>naamwoorden</a:t>
          </a:r>
          <a:r>
            <a:rPr lang="en-GB" dirty="0"/>
            <a:t> in </a:t>
          </a:r>
          <a:r>
            <a:rPr lang="en-GB" dirty="0" err="1"/>
            <a:t>tekst</a:t>
          </a:r>
          <a:endParaRPr lang="en-BE" dirty="0"/>
        </a:p>
      </dgm:t>
    </dgm:pt>
    <dgm:pt modelId="{C8DFBC22-1E94-5A4B-A364-7D8BF57D4529}" type="parTrans" cxnId="{601963F6-E895-D841-A24F-33DAD733C692}">
      <dgm:prSet/>
      <dgm:spPr/>
      <dgm:t>
        <a:bodyPr/>
        <a:lstStyle/>
        <a:p>
          <a:endParaRPr lang="en-GB"/>
        </a:p>
      </dgm:t>
    </dgm:pt>
    <dgm:pt modelId="{E3FD6ED0-1D49-0F4E-8DDE-B4CFABBE8D3F}" type="sibTrans" cxnId="{601963F6-E895-D841-A24F-33DAD733C692}">
      <dgm:prSet/>
      <dgm:spPr/>
      <dgm:t>
        <a:bodyPr/>
        <a:lstStyle/>
        <a:p>
          <a:endParaRPr lang="en-GB"/>
        </a:p>
      </dgm:t>
    </dgm:pt>
    <dgm:pt modelId="{32EC664C-7CF3-004E-88F5-A4E74D20C7C1}">
      <dgm:prSet/>
      <dgm:spPr/>
      <dgm:t>
        <a:bodyPr/>
        <a:lstStyle/>
        <a:p>
          <a:r>
            <a:rPr lang="en-GB" b="1" dirty="0" err="1"/>
            <a:t>Tweede</a:t>
          </a:r>
          <a:r>
            <a:rPr lang="en-GB"/>
            <a:t> manier: organiseren brainstormsessie</a:t>
          </a:r>
          <a:endParaRPr lang="en-BE"/>
        </a:p>
      </dgm:t>
    </dgm:pt>
    <dgm:pt modelId="{8A059EE7-3012-8F43-95B6-CEDCC24B0908}" type="parTrans" cxnId="{9BC351AC-22D1-FC4B-A7E4-1DDE6385CF09}">
      <dgm:prSet/>
      <dgm:spPr/>
      <dgm:t>
        <a:bodyPr/>
        <a:lstStyle/>
        <a:p>
          <a:endParaRPr lang="en-GB"/>
        </a:p>
      </dgm:t>
    </dgm:pt>
    <dgm:pt modelId="{8E1C0589-7E66-E447-9114-E3432095A257}" type="sibTrans" cxnId="{9BC351AC-22D1-FC4B-A7E4-1DDE6385CF09}">
      <dgm:prSet/>
      <dgm:spPr/>
      <dgm:t>
        <a:bodyPr/>
        <a:lstStyle/>
        <a:p>
          <a:endParaRPr lang="en-GB"/>
        </a:p>
      </dgm:t>
    </dgm:pt>
    <dgm:pt modelId="{1D56FE3B-4F9C-9041-95C5-D99938202A42}">
      <dgm:prSet/>
      <dgm:spPr/>
      <dgm:t>
        <a:bodyPr/>
        <a:lstStyle/>
        <a:p>
          <a:r>
            <a:rPr lang="en-GB"/>
            <a:t>Uitvoeren stappen 1 t/m 3</a:t>
          </a:r>
          <a:endParaRPr lang="en-BE"/>
        </a:p>
      </dgm:t>
    </dgm:pt>
    <dgm:pt modelId="{1733D2D4-B7EC-B44C-A27A-C34BF601A8AA}" type="parTrans" cxnId="{FB70B599-C7D5-FA43-A4AF-F9EB072CF8E5}">
      <dgm:prSet/>
      <dgm:spPr/>
      <dgm:t>
        <a:bodyPr/>
        <a:lstStyle/>
        <a:p>
          <a:endParaRPr lang="en-GB"/>
        </a:p>
      </dgm:t>
    </dgm:pt>
    <dgm:pt modelId="{5DE532C0-A679-7544-89D0-27F5A6F84C70}" type="sibTrans" cxnId="{FB70B599-C7D5-FA43-A4AF-F9EB072CF8E5}">
      <dgm:prSet/>
      <dgm:spPr/>
      <dgm:t>
        <a:bodyPr/>
        <a:lstStyle/>
        <a:p>
          <a:endParaRPr lang="en-GB"/>
        </a:p>
      </dgm:t>
    </dgm:pt>
    <dgm:pt modelId="{92E70847-9622-A848-84D5-D0644D7CB8EA}">
      <dgm:prSet/>
      <dgm:spPr/>
      <dgm:t>
        <a:bodyPr/>
        <a:lstStyle/>
        <a:p>
          <a:r>
            <a:rPr lang="en-GB"/>
            <a:t>Toekomstige gebruikers, domeinexperts, ontwikkelaars</a:t>
          </a:r>
          <a:endParaRPr lang="en-BE"/>
        </a:p>
      </dgm:t>
    </dgm:pt>
    <dgm:pt modelId="{202C398A-AC99-3B46-BD67-04B0D642F7D2}" type="parTrans" cxnId="{DDA505BF-4DD4-DB45-A74F-7D0A14D27347}">
      <dgm:prSet/>
      <dgm:spPr/>
      <dgm:t>
        <a:bodyPr/>
        <a:lstStyle/>
        <a:p>
          <a:endParaRPr lang="en-GB"/>
        </a:p>
      </dgm:t>
    </dgm:pt>
    <dgm:pt modelId="{4E56B203-615F-EE4D-9EE7-287ADAFA1B48}" type="sibTrans" cxnId="{DDA505BF-4DD4-DB45-A74F-7D0A14D27347}">
      <dgm:prSet/>
      <dgm:spPr/>
      <dgm:t>
        <a:bodyPr/>
        <a:lstStyle/>
        <a:p>
          <a:endParaRPr lang="en-GB"/>
        </a:p>
      </dgm:t>
    </dgm:pt>
    <dgm:pt modelId="{0C02F8F1-E027-3E4B-96B0-C272E02D5415}">
      <dgm:prSet/>
      <dgm:spPr/>
      <dgm:t>
        <a:bodyPr/>
        <a:lstStyle/>
        <a:p>
          <a:r>
            <a:rPr lang="en-GB" dirty="0" err="1"/>
            <a:t>Stap</a:t>
          </a:r>
          <a:r>
            <a:rPr lang="en-GB" dirty="0"/>
            <a:t> 1 regel: </a:t>
          </a:r>
          <a:r>
            <a:rPr lang="en-GB" dirty="0" err="1"/>
            <a:t>geen</a:t>
          </a:r>
          <a:r>
            <a:rPr lang="en-GB" dirty="0"/>
            <a:t> </a:t>
          </a:r>
          <a:r>
            <a:rPr lang="en-GB" dirty="0" err="1"/>
            <a:t>kritiek</a:t>
          </a:r>
          <a:r>
            <a:rPr lang="en-GB" dirty="0"/>
            <a:t>!</a:t>
          </a:r>
          <a:endParaRPr lang="en-BE" dirty="0"/>
        </a:p>
      </dgm:t>
    </dgm:pt>
    <dgm:pt modelId="{D89C51F4-FD84-B541-8435-5DBCCAEC3CFC}" type="parTrans" cxnId="{65DACBE2-EA28-3F47-97DE-B7A618260331}">
      <dgm:prSet/>
      <dgm:spPr/>
      <dgm:t>
        <a:bodyPr/>
        <a:lstStyle/>
        <a:p>
          <a:endParaRPr lang="en-GB"/>
        </a:p>
      </dgm:t>
    </dgm:pt>
    <dgm:pt modelId="{0B42F234-A440-634E-8563-CD0444212D1B}" type="sibTrans" cxnId="{65DACBE2-EA28-3F47-97DE-B7A618260331}">
      <dgm:prSet/>
      <dgm:spPr/>
      <dgm:t>
        <a:bodyPr/>
        <a:lstStyle/>
        <a:p>
          <a:endParaRPr lang="en-GB"/>
        </a:p>
      </dgm:t>
    </dgm:pt>
    <dgm:pt modelId="{EA306D2D-D238-1243-98D5-E846A5C42EBE}">
      <dgm:prSet/>
      <dgm:spPr/>
      <dgm:t>
        <a:bodyPr/>
        <a:lstStyle/>
        <a:p>
          <a:r>
            <a:rPr lang="en-GB"/>
            <a:t>Niet allemaal kandidaatklassen: wel op te nemen in modeldictionary</a:t>
          </a:r>
          <a:endParaRPr lang="en-BE"/>
        </a:p>
      </dgm:t>
    </dgm:pt>
    <dgm:pt modelId="{42273918-372A-5145-8EC6-6CE6EA3739F7}" type="parTrans" cxnId="{144BA389-3E49-D849-9807-9D9E2551D03F}">
      <dgm:prSet/>
      <dgm:spPr/>
      <dgm:t>
        <a:bodyPr/>
        <a:lstStyle/>
        <a:p>
          <a:endParaRPr lang="en-GB"/>
        </a:p>
      </dgm:t>
    </dgm:pt>
    <dgm:pt modelId="{A7BF9477-3B96-AB47-AFCE-EBDD30D4E90E}" type="sibTrans" cxnId="{144BA389-3E49-D849-9807-9D9E2551D03F}">
      <dgm:prSet/>
      <dgm:spPr/>
      <dgm:t>
        <a:bodyPr/>
        <a:lstStyle/>
        <a:p>
          <a:endParaRPr lang="en-GB"/>
        </a:p>
      </dgm:t>
    </dgm:pt>
    <dgm:pt modelId="{312C7DD6-BA9C-6F42-93D9-7F2FF420918E}" type="pres">
      <dgm:prSet presAssocID="{CD0CB474-76E4-4148-B14D-04925A0A8A7C}" presName="linearFlow" presStyleCnt="0">
        <dgm:presLayoutVars>
          <dgm:dir/>
          <dgm:animLvl val="lvl"/>
          <dgm:resizeHandles val="exact"/>
        </dgm:presLayoutVars>
      </dgm:prSet>
      <dgm:spPr/>
    </dgm:pt>
    <dgm:pt modelId="{F3B8AF42-B5A3-B14A-B578-C1CF63677323}" type="pres">
      <dgm:prSet presAssocID="{917812C1-DF42-A840-8FF5-419B6D16F0C4}" presName="composite" presStyleCnt="0"/>
      <dgm:spPr/>
    </dgm:pt>
    <dgm:pt modelId="{5628B25D-8CEC-BF44-81C3-214D7176368D}" type="pres">
      <dgm:prSet presAssocID="{917812C1-DF42-A840-8FF5-419B6D16F0C4}" presName="parentText" presStyleLbl="alignNode1" presStyleIdx="0" presStyleCnt="1" custLinFactNeighborY="-33195">
        <dgm:presLayoutVars>
          <dgm:chMax val="1"/>
          <dgm:bulletEnabled val="1"/>
        </dgm:presLayoutVars>
      </dgm:prSet>
      <dgm:spPr/>
    </dgm:pt>
    <dgm:pt modelId="{2DEA1CB3-1349-6D44-B9FD-480805847215}" type="pres">
      <dgm:prSet presAssocID="{917812C1-DF42-A840-8FF5-419B6D16F0C4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9340BB0D-4CD8-484C-9EA5-A92B9584C34A}" type="presOf" srcId="{32EC664C-7CF3-004E-88F5-A4E74D20C7C1}" destId="{2DEA1CB3-1349-6D44-B9FD-480805847215}" srcOrd="0" destOrd="2" presId="urn:microsoft.com/office/officeart/2005/8/layout/chevron2"/>
    <dgm:cxn modelId="{683D3624-8A98-1143-95D0-3408311EBF7F}" type="presOf" srcId="{32B369F8-C607-9844-9256-2DF1C6B33200}" destId="{2DEA1CB3-1349-6D44-B9FD-480805847215}" srcOrd="0" destOrd="0" presId="urn:microsoft.com/office/officeart/2005/8/layout/chevron2"/>
    <dgm:cxn modelId="{B3A1732D-293D-A441-A243-9B2A83287503}" type="presOf" srcId="{34B202DC-A3D6-2646-B72B-849DB2F9897B}" destId="{2DEA1CB3-1349-6D44-B9FD-480805847215}" srcOrd="0" destOrd="1" presId="urn:microsoft.com/office/officeart/2005/8/layout/chevron2"/>
    <dgm:cxn modelId="{6CF01033-56E6-6545-9D80-06528453733C}" srcId="{917812C1-DF42-A840-8FF5-419B6D16F0C4}" destId="{32B369F8-C607-9844-9256-2DF1C6B33200}" srcOrd="0" destOrd="0" parTransId="{6ED7A482-C78F-2D40-B2B8-0A1D819906DD}" sibTransId="{FA4C51C3-6956-5944-9AE7-CEE2A58D5022}"/>
    <dgm:cxn modelId="{50D76145-CB43-9848-BD66-5D441B4EBA2B}" type="presOf" srcId="{EA306D2D-D238-1243-98D5-E846A5C42EBE}" destId="{2DEA1CB3-1349-6D44-B9FD-480805847215}" srcOrd="0" destOrd="6" presId="urn:microsoft.com/office/officeart/2005/8/layout/chevron2"/>
    <dgm:cxn modelId="{87CF734B-2E97-8540-89C8-F057A78D90AD}" type="presOf" srcId="{0C02F8F1-E027-3E4B-96B0-C272E02D5415}" destId="{2DEA1CB3-1349-6D44-B9FD-480805847215}" srcOrd="0" destOrd="5" presId="urn:microsoft.com/office/officeart/2005/8/layout/chevron2"/>
    <dgm:cxn modelId="{58BDD559-7714-E74F-8F7E-7A97CA36A2AB}" srcId="{CD0CB474-76E4-4148-B14D-04925A0A8A7C}" destId="{917812C1-DF42-A840-8FF5-419B6D16F0C4}" srcOrd="0" destOrd="0" parTransId="{7A284203-15DA-A548-A521-D09A045507FA}" sibTransId="{A2BDD282-E414-7B43-85E4-983791EA4422}"/>
    <dgm:cxn modelId="{BCD3046A-9C6E-364B-BCFF-FE9DCAD839C3}" type="presOf" srcId="{CD0CB474-76E4-4148-B14D-04925A0A8A7C}" destId="{312C7DD6-BA9C-6F42-93D9-7F2FF420918E}" srcOrd="0" destOrd="0" presId="urn:microsoft.com/office/officeart/2005/8/layout/chevron2"/>
    <dgm:cxn modelId="{6C44FB7C-7AB7-2842-BAB4-110F10E4DF75}" type="presOf" srcId="{917812C1-DF42-A840-8FF5-419B6D16F0C4}" destId="{5628B25D-8CEC-BF44-81C3-214D7176368D}" srcOrd="0" destOrd="0" presId="urn:microsoft.com/office/officeart/2005/8/layout/chevron2"/>
    <dgm:cxn modelId="{144BA389-3E49-D849-9807-9D9E2551D03F}" srcId="{32EC664C-7CF3-004E-88F5-A4E74D20C7C1}" destId="{EA306D2D-D238-1243-98D5-E846A5C42EBE}" srcOrd="3" destOrd="0" parTransId="{42273918-372A-5145-8EC6-6CE6EA3739F7}" sibTransId="{A7BF9477-3B96-AB47-AFCE-EBDD30D4E90E}"/>
    <dgm:cxn modelId="{09FE268E-D716-ED43-A3CE-EE49DA3868DD}" type="presOf" srcId="{1D56FE3B-4F9C-9041-95C5-D99938202A42}" destId="{2DEA1CB3-1349-6D44-B9FD-480805847215}" srcOrd="0" destOrd="3" presId="urn:microsoft.com/office/officeart/2005/8/layout/chevron2"/>
    <dgm:cxn modelId="{FB70B599-C7D5-FA43-A4AF-F9EB072CF8E5}" srcId="{32EC664C-7CF3-004E-88F5-A4E74D20C7C1}" destId="{1D56FE3B-4F9C-9041-95C5-D99938202A42}" srcOrd="0" destOrd="0" parTransId="{1733D2D4-B7EC-B44C-A27A-C34BF601A8AA}" sibTransId="{5DE532C0-A679-7544-89D0-27F5A6F84C70}"/>
    <dgm:cxn modelId="{9513DF9A-8468-F046-96BC-14AD7AFFD248}" type="presOf" srcId="{92E70847-9622-A848-84D5-D0644D7CB8EA}" destId="{2DEA1CB3-1349-6D44-B9FD-480805847215}" srcOrd="0" destOrd="4" presId="urn:microsoft.com/office/officeart/2005/8/layout/chevron2"/>
    <dgm:cxn modelId="{9BC351AC-22D1-FC4B-A7E4-1DDE6385CF09}" srcId="{917812C1-DF42-A840-8FF5-419B6D16F0C4}" destId="{32EC664C-7CF3-004E-88F5-A4E74D20C7C1}" srcOrd="2" destOrd="0" parTransId="{8A059EE7-3012-8F43-95B6-CEDCC24B0908}" sibTransId="{8E1C0589-7E66-E447-9114-E3432095A257}"/>
    <dgm:cxn modelId="{DDA505BF-4DD4-DB45-A74F-7D0A14D27347}" srcId="{32EC664C-7CF3-004E-88F5-A4E74D20C7C1}" destId="{92E70847-9622-A848-84D5-D0644D7CB8EA}" srcOrd="1" destOrd="0" parTransId="{202C398A-AC99-3B46-BD67-04B0D642F7D2}" sibTransId="{4E56B203-615F-EE4D-9EE7-287ADAFA1B48}"/>
    <dgm:cxn modelId="{65DACBE2-EA28-3F47-97DE-B7A618260331}" srcId="{32EC664C-7CF3-004E-88F5-A4E74D20C7C1}" destId="{0C02F8F1-E027-3E4B-96B0-C272E02D5415}" srcOrd="2" destOrd="0" parTransId="{D89C51F4-FD84-B541-8435-5DBCCAEC3CFC}" sibTransId="{0B42F234-A440-634E-8563-CD0444212D1B}"/>
    <dgm:cxn modelId="{601963F6-E895-D841-A24F-33DAD733C692}" srcId="{917812C1-DF42-A840-8FF5-419B6D16F0C4}" destId="{34B202DC-A3D6-2646-B72B-849DB2F9897B}" srcOrd="1" destOrd="0" parTransId="{C8DFBC22-1E94-5A4B-A364-7D8BF57D4529}" sibTransId="{E3FD6ED0-1D49-0F4E-8DDE-B4CFABBE8D3F}"/>
    <dgm:cxn modelId="{EF9DA952-0259-2046-928E-EA86B44BFAE2}" type="presParOf" srcId="{312C7DD6-BA9C-6F42-93D9-7F2FF420918E}" destId="{F3B8AF42-B5A3-B14A-B578-C1CF63677323}" srcOrd="0" destOrd="0" presId="urn:microsoft.com/office/officeart/2005/8/layout/chevron2"/>
    <dgm:cxn modelId="{59DB48BF-6DB9-F140-9C6B-78DA690E2DDC}" type="presParOf" srcId="{F3B8AF42-B5A3-B14A-B578-C1CF63677323}" destId="{5628B25D-8CEC-BF44-81C3-214D7176368D}" srcOrd="0" destOrd="0" presId="urn:microsoft.com/office/officeart/2005/8/layout/chevron2"/>
    <dgm:cxn modelId="{E68D082C-43DB-FE41-A345-36353FEDC39A}" type="presParOf" srcId="{F3B8AF42-B5A3-B14A-B578-C1CF63677323}" destId="{2DEA1CB3-1349-6D44-B9FD-48080584721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4952FF0-4CAC-DC40-81D8-AC2578BCB6D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287A07E-7683-B340-9AF9-3AECD94DA325}">
      <dgm:prSet/>
      <dgm:spPr/>
      <dgm:t>
        <a:bodyPr/>
        <a:lstStyle/>
        <a:p>
          <a:r>
            <a:rPr lang="en-GB" dirty="0"/>
            <a:t>2. </a:t>
          </a:r>
          <a:r>
            <a:rPr lang="en-GB" dirty="0" err="1"/>
            <a:t>Selecteer</a:t>
          </a:r>
          <a:r>
            <a:rPr lang="en-GB" dirty="0"/>
            <a:t> de </a:t>
          </a:r>
          <a:r>
            <a:rPr lang="en-GB" dirty="0" err="1"/>
            <a:t>klassen</a:t>
          </a:r>
          <a:r>
            <a:rPr lang="en-GB" dirty="0"/>
            <a:t> </a:t>
          </a:r>
          <a:r>
            <a:rPr lang="en-GB" dirty="0" err="1"/>
            <a:t>uit</a:t>
          </a:r>
          <a:r>
            <a:rPr lang="en-GB" dirty="0"/>
            <a:t> de </a:t>
          </a:r>
          <a:r>
            <a:rPr lang="en-GB" dirty="0" err="1"/>
            <a:t>lijst</a:t>
          </a:r>
          <a:r>
            <a:rPr lang="en-GB" dirty="0"/>
            <a:t> van </a:t>
          </a:r>
          <a:r>
            <a:rPr lang="en-GB" dirty="0" err="1"/>
            <a:t>kandidaten</a:t>
          </a:r>
          <a:endParaRPr lang="en-BE" dirty="0"/>
        </a:p>
      </dgm:t>
    </dgm:pt>
    <dgm:pt modelId="{37784F48-06E5-5343-8443-3B512004FAE0}" type="parTrans" cxnId="{4963FDAE-37C5-7040-8072-3ECB51509433}">
      <dgm:prSet/>
      <dgm:spPr/>
      <dgm:t>
        <a:bodyPr/>
        <a:lstStyle/>
        <a:p>
          <a:endParaRPr lang="en-GB"/>
        </a:p>
      </dgm:t>
    </dgm:pt>
    <dgm:pt modelId="{7761C5B2-72E5-2543-B229-68713782AD2D}" type="sibTrans" cxnId="{4963FDAE-37C5-7040-8072-3ECB51509433}">
      <dgm:prSet/>
      <dgm:spPr/>
      <dgm:t>
        <a:bodyPr/>
        <a:lstStyle/>
        <a:p>
          <a:endParaRPr lang="en-GB"/>
        </a:p>
      </dgm:t>
    </dgm:pt>
    <dgm:pt modelId="{377F1CBD-A22B-1A4D-BB92-CEF30F106E98}">
      <dgm:prSet/>
      <dgm:spPr/>
      <dgm:t>
        <a:bodyPr/>
        <a:lstStyle/>
        <a:p>
          <a:r>
            <a:rPr lang="en-GB"/>
            <a:t>Uitgaande lijst termen stap 1 nu bepalen of term moet worden opgenomen</a:t>
          </a:r>
          <a:endParaRPr lang="en-BE"/>
        </a:p>
      </dgm:t>
    </dgm:pt>
    <dgm:pt modelId="{8516EDCF-2DC5-E446-90A5-D9CB62E35E64}" type="parTrans" cxnId="{406CD19B-AED6-8340-9317-D956452C3F79}">
      <dgm:prSet/>
      <dgm:spPr/>
      <dgm:t>
        <a:bodyPr/>
        <a:lstStyle/>
        <a:p>
          <a:endParaRPr lang="en-GB"/>
        </a:p>
      </dgm:t>
    </dgm:pt>
    <dgm:pt modelId="{FEA5C260-A6C5-1F4F-9F26-598CE0A39E71}" type="sibTrans" cxnId="{406CD19B-AED6-8340-9317-D956452C3F79}">
      <dgm:prSet/>
      <dgm:spPr/>
      <dgm:t>
        <a:bodyPr/>
        <a:lstStyle/>
        <a:p>
          <a:endParaRPr lang="en-GB"/>
        </a:p>
      </dgm:t>
    </dgm:pt>
    <dgm:pt modelId="{9A6CE071-56F8-3644-AADC-855C0868E732}">
      <dgm:prSet/>
      <dgm:spPr/>
      <dgm:t>
        <a:bodyPr/>
        <a:lstStyle/>
        <a:p>
          <a:r>
            <a:rPr lang="en-GB"/>
            <a:t>Op basis van een aantal vuistregels kandidaten verwijderen</a:t>
          </a:r>
          <a:endParaRPr lang="en-BE"/>
        </a:p>
      </dgm:t>
    </dgm:pt>
    <dgm:pt modelId="{6F095ED7-B5BA-5146-8C6F-5DE4B8F96941}" type="parTrans" cxnId="{0E23BA55-A424-6345-9786-DE47755E3CC7}">
      <dgm:prSet/>
      <dgm:spPr/>
      <dgm:t>
        <a:bodyPr/>
        <a:lstStyle/>
        <a:p>
          <a:endParaRPr lang="en-GB"/>
        </a:p>
      </dgm:t>
    </dgm:pt>
    <dgm:pt modelId="{FEAC5F9E-631C-4443-96B9-C8EE7A410046}" type="sibTrans" cxnId="{0E23BA55-A424-6345-9786-DE47755E3CC7}">
      <dgm:prSet/>
      <dgm:spPr/>
      <dgm:t>
        <a:bodyPr/>
        <a:lstStyle/>
        <a:p>
          <a:endParaRPr lang="en-GB"/>
        </a:p>
      </dgm:t>
    </dgm:pt>
    <dgm:pt modelId="{ADADFA72-4DB9-7E4A-A754-0E902A9D1FCE}">
      <dgm:prSet/>
      <dgm:spPr/>
      <dgm:t>
        <a:bodyPr/>
        <a:lstStyle/>
        <a:p>
          <a:r>
            <a:rPr lang="en-GB"/>
            <a:t>Bij elke kandidaatklasse vraag stellen:</a:t>
          </a:r>
          <a:endParaRPr lang="en-BE"/>
        </a:p>
      </dgm:t>
    </dgm:pt>
    <dgm:pt modelId="{6B56001F-012A-9843-ACD4-5B7C69CB25D0}" type="parTrans" cxnId="{22902318-7F25-FC45-973C-2A342C099F55}">
      <dgm:prSet/>
      <dgm:spPr/>
      <dgm:t>
        <a:bodyPr/>
        <a:lstStyle/>
        <a:p>
          <a:endParaRPr lang="en-GB"/>
        </a:p>
      </dgm:t>
    </dgm:pt>
    <dgm:pt modelId="{D0B3D6CA-1FB7-1042-865B-C389C5140DE9}" type="sibTrans" cxnId="{22902318-7F25-FC45-973C-2A342C099F55}">
      <dgm:prSet/>
      <dgm:spPr/>
      <dgm:t>
        <a:bodyPr/>
        <a:lstStyle/>
        <a:p>
          <a:endParaRPr lang="en-GB"/>
        </a:p>
      </dgm:t>
    </dgm:pt>
    <dgm:pt modelId="{BDEF1B6A-560C-5641-8335-524328155AEC}">
      <dgm:prSet/>
      <dgm:spPr/>
      <dgm:t>
        <a:bodyPr/>
        <a:lstStyle/>
        <a:p>
          <a:r>
            <a:rPr lang="en-GB" dirty="0" err="1"/>
            <a:t>Zelfstandige</a:t>
          </a:r>
          <a:r>
            <a:rPr lang="en-GB" dirty="0"/>
            <a:t> </a:t>
          </a:r>
          <a:r>
            <a:rPr lang="en-GB" dirty="0" err="1"/>
            <a:t>rol</a:t>
          </a:r>
          <a:r>
            <a:rPr lang="en-GB" dirty="0"/>
            <a:t> in </a:t>
          </a:r>
          <a:r>
            <a:rPr lang="en-GB" dirty="0" err="1"/>
            <a:t>probleemdomein</a:t>
          </a:r>
          <a:r>
            <a:rPr lang="en-GB" dirty="0"/>
            <a:t>? </a:t>
          </a:r>
          <a:endParaRPr lang="en-BE" dirty="0"/>
        </a:p>
      </dgm:t>
    </dgm:pt>
    <dgm:pt modelId="{9B6ACD33-9A75-CA49-83DE-F19958DBEB23}" type="parTrans" cxnId="{C2D7B128-CF30-E249-BE16-8117BDEFC584}">
      <dgm:prSet/>
      <dgm:spPr/>
      <dgm:t>
        <a:bodyPr/>
        <a:lstStyle/>
        <a:p>
          <a:endParaRPr lang="en-GB"/>
        </a:p>
      </dgm:t>
    </dgm:pt>
    <dgm:pt modelId="{8614A233-0655-6545-AF4D-8E0535EC6A82}" type="sibTrans" cxnId="{C2D7B128-CF30-E249-BE16-8117BDEFC584}">
      <dgm:prSet/>
      <dgm:spPr/>
      <dgm:t>
        <a:bodyPr/>
        <a:lstStyle/>
        <a:p>
          <a:endParaRPr lang="en-GB"/>
        </a:p>
      </dgm:t>
    </dgm:pt>
    <dgm:pt modelId="{73CBE921-FBFB-2E48-8B70-1D77A00120E8}">
      <dgm:prSet/>
      <dgm:spPr/>
      <dgm:t>
        <a:bodyPr/>
        <a:lstStyle/>
        <a:p>
          <a:r>
            <a:rPr lang="en-GB" dirty="0" err="1"/>
            <a:t>Willen</a:t>
          </a:r>
          <a:r>
            <a:rPr lang="en-GB" dirty="0"/>
            <a:t> we </a:t>
          </a:r>
          <a:r>
            <a:rPr lang="en-GB" dirty="0" err="1"/>
            <a:t>iets</a:t>
          </a:r>
          <a:r>
            <a:rPr lang="en-GB" dirty="0"/>
            <a:t> </a:t>
          </a:r>
          <a:r>
            <a:rPr lang="en-GB" dirty="0" err="1"/>
            <a:t>weten</a:t>
          </a:r>
          <a:r>
            <a:rPr lang="en-GB" dirty="0"/>
            <a:t> van of </a:t>
          </a:r>
          <a:r>
            <a:rPr lang="en-GB" dirty="0" err="1"/>
            <a:t>moet</a:t>
          </a:r>
          <a:r>
            <a:rPr lang="en-GB" dirty="0"/>
            <a:t> </a:t>
          </a:r>
          <a:r>
            <a:rPr lang="en-GB" dirty="0" err="1"/>
            <a:t>kandidaat</a:t>
          </a:r>
          <a:r>
            <a:rPr lang="en-GB" dirty="0"/>
            <a:t> </a:t>
          </a:r>
          <a:r>
            <a:rPr lang="en-GB" dirty="0" err="1"/>
            <a:t>iets</a:t>
          </a:r>
          <a:r>
            <a:rPr lang="en-GB" dirty="0"/>
            <a:t> </a:t>
          </a:r>
          <a:r>
            <a:rPr lang="en-GB" dirty="0" err="1"/>
            <a:t>doen</a:t>
          </a:r>
          <a:r>
            <a:rPr lang="en-GB" dirty="0"/>
            <a:t>? </a:t>
          </a:r>
          <a:endParaRPr lang="en-BE" dirty="0"/>
        </a:p>
      </dgm:t>
    </dgm:pt>
    <dgm:pt modelId="{6FBF3192-DDC1-9F40-9F1D-BB7A43F7F551}" type="parTrans" cxnId="{B16EB0F3-3142-6C48-AB52-11122F349050}">
      <dgm:prSet/>
      <dgm:spPr/>
    </dgm:pt>
    <dgm:pt modelId="{DB0E2948-6E53-F846-929C-C8EFED51A983}" type="sibTrans" cxnId="{B16EB0F3-3142-6C48-AB52-11122F349050}">
      <dgm:prSet/>
      <dgm:spPr/>
    </dgm:pt>
    <dgm:pt modelId="{462224FF-B131-564D-8BF9-B3F99ED5F78C}">
      <dgm:prSet/>
      <dgm:spPr/>
      <dgm:t>
        <a:bodyPr/>
        <a:lstStyle/>
        <a:p>
          <a:r>
            <a:rPr lang="en-GB" dirty="0" err="1"/>
            <a:t>Duidelijke</a:t>
          </a:r>
          <a:r>
            <a:rPr lang="en-GB" dirty="0"/>
            <a:t> </a:t>
          </a:r>
          <a:r>
            <a:rPr lang="en-GB" dirty="0" err="1"/>
            <a:t>verantwoordelijkheid</a:t>
          </a:r>
          <a:r>
            <a:rPr lang="en-GB" dirty="0"/>
            <a:t> in het </a:t>
          </a:r>
          <a:r>
            <a:rPr lang="en-GB" dirty="0" err="1"/>
            <a:t>systeem</a:t>
          </a:r>
          <a:r>
            <a:rPr lang="en-GB" dirty="0"/>
            <a:t>?</a:t>
          </a:r>
          <a:endParaRPr lang="en-BE" dirty="0"/>
        </a:p>
      </dgm:t>
    </dgm:pt>
    <dgm:pt modelId="{281D29A8-522E-4A4F-8310-1CB312E2EA11}" type="parTrans" cxnId="{1295599B-8571-FA41-8359-136669B0A66A}">
      <dgm:prSet/>
      <dgm:spPr/>
    </dgm:pt>
    <dgm:pt modelId="{6869D760-15D0-F043-AF3E-D0EC1E1D32A6}" type="sibTrans" cxnId="{1295599B-8571-FA41-8359-136669B0A66A}">
      <dgm:prSet/>
      <dgm:spPr/>
    </dgm:pt>
    <dgm:pt modelId="{1E940788-398C-9846-A7C9-26BB49429C53}" type="pres">
      <dgm:prSet presAssocID="{44952FF0-4CAC-DC40-81D8-AC2578BCB6DC}" presName="linearFlow" presStyleCnt="0">
        <dgm:presLayoutVars>
          <dgm:dir/>
          <dgm:animLvl val="lvl"/>
          <dgm:resizeHandles val="exact"/>
        </dgm:presLayoutVars>
      </dgm:prSet>
      <dgm:spPr/>
    </dgm:pt>
    <dgm:pt modelId="{313FE8A6-7ACB-5741-8208-4B00875EB01C}" type="pres">
      <dgm:prSet presAssocID="{5287A07E-7683-B340-9AF9-3AECD94DA325}" presName="composite" presStyleCnt="0"/>
      <dgm:spPr/>
    </dgm:pt>
    <dgm:pt modelId="{24894AE5-7150-AA49-8857-66BD3C88FCC2}" type="pres">
      <dgm:prSet presAssocID="{5287A07E-7683-B340-9AF9-3AECD94DA325}" presName="parentText" presStyleLbl="alignNode1" presStyleIdx="0" presStyleCnt="1" custLinFactNeighborY="-34307">
        <dgm:presLayoutVars>
          <dgm:chMax val="1"/>
          <dgm:bulletEnabled val="1"/>
        </dgm:presLayoutVars>
      </dgm:prSet>
      <dgm:spPr/>
    </dgm:pt>
    <dgm:pt modelId="{A63C5707-1B0E-7C4F-809C-0F393490E6BD}" type="pres">
      <dgm:prSet presAssocID="{5287A07E-7683-B340-9AF9-3AECD94DA325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C2AE4806-06C0-2744-8CD1-3AEF5D7693ED}" type="presOf" srcId="{44952FF0-4CAC-DC40-81D8-AC2578BCB6DC}" destId="{1E940788-398C-9846-A7C9-26BB49429C53}" srcOrd="0" destOrd="0" presId="urn:microsoft.com/office/officeart/2005/8/layout/chevron2"/>
    <dgm:cxn modelId="{7B0AC906-968A-4649-AD02-2F9C40084E59}" type="presOf" srcId="{BDEF1B6A-560C-5641-8335-524328155AEC}" destId="{A63C5707-1B0E-7C4F-809C-0F393490E6BD}" srcOrd="0" destOrd="3" presId="urn:microsoft.com/office/officeart/2005/8/layout/chevron2"/>
    <dgm:cxn modelId="{22902318-7F25-FC45-973C-2A342C099F55}" srcId="{5287A07E-7683-B340-9AF9-3AECD94DA325}" destId="{ADADFA72-4DB9-7E4A-A754-0E902A9D1FCE}" srcOrd="2" destOrd="0" parTransId="{6B56001F-012A-9843-ACD4-5B7C69CB25D0}" sibTransId="{D0B3D6CA-1FB7-1042-865B-C389C5140DE9}"/>
    <dgm:cxn modelId="{7C51201F-22D2-2E42-B7F0-63F494028015}" type="presOf" srcId="{73CBE921-FBFB-2E48-8B70-1D77A00120E8}" destId="{A63C5707-1B0E-7C4F-809C-0F393490E6BD}" srcOrd="0" destOrd="4" presId="urn:microsoft.com/office/officeart/2005/8/layout/chevron2"/>
    <dgm:cxn modelId="{C2D7B128-CF30-E249-BE16-8117BDEFC584}" srcId="{ADADFA72-4DB9-7E4A-A754-0E902A9D1FCE}" destId="{BDEF1B6A-560C-5641-8335-524328155AEC}" srcOrd="0" destOrd="0" parTransId="{9B6ACD33-9A75-CA49-83DE-F19958DBEB23}" sibTransId="{8614A233-0655-6545-AF4D-8E0535EC6A82}"/>
    <dgm:cxn modelId="{0E23BA55-A424-6345-9786-DE47755E3CC7}" srcId="{5287A07E-7683-B340-9AF9-3AECD94DA325}" destId="{9A6CE071-56F8-3644-AADC-855C0868E732}" srcOrd="1" destOrd="0" parTransId="{6F095ED7-B5BA-5146-8C6F-5DE4B8F96941}" sibTransId="{FEAC5F9E-631C-4443-96B9-C8EE7A410046}"/>
    <dgm:cxn modelId="{80892670-6A20-9745-9969-F1DB2FAA2167}" type="presOf" srcId="{5287A07E-7683-B340-9AF9-3AECD94DA325}" destId="{24894AE5-7150-AA49-8857-66BD3C88FCC2}" srcOrd="0" destOrd="0" presId="urn:microsoft.com/office/officeart/2005/8/layout/chevron2"/>
    <dgm:cxn modelId="{7FFF9778-B1AC-FF48-9735-C9469E69AE6C}" type="presOf" srcId="{ADADFA72-4DB9-7E4A-A754-0E902A9D1FCE}" destId="{A63C5707-1B0E-7C4F-809C-0F393490E6BD}" srcOrd="0" destOrd="2" presId="urn:microsoft.com/office/officeart/2005/8/layout/chevron2"/>
    <dgm:cxn modelId="{1295599B-8571-FA41-8359-136669B0A66A}" srcId="{ADADFA72-4DB9-7E4A-A754-0E902A9D1FCE}" destId="{462224FF-B131-564D-8BF9-B3F99ED5F78C}" srcOrd="2" destOrd="0" parTransId="{281D29A8-522E-4A4F-8310-1CB312E2EA11}" sibTransId="{6869D760-15D0-F043-AF3E-D0EC1E1D32A6}"/>
    <dgm:cxn modelId="{406CD19B-AED6-8340-9317-D956452C3F79}" srcId="{5287A07E-7683-B340-9AF9-3AECD94DA325}" destId="{377F1CBD-A22B-1A4D-BB92-CEF30F106E98}" srcOrd="0" destOrd="0" parTransId="{8516EDCF-2DC5-E446-90A5-D9CB62E35E64}" sibTransId="{FEA5C260-A6C5-1F4F-9F26-598CE0A39E71}"/>
    <dgm:cxn modelId="{C05FA19D-72B6-8047-901F-4D0AC4A3D634}" type="presOf" srcId="{377F1CBD-A22B-1A4D-BB92-CEF30F106E98}" destId="{A63C5707-1B0E-7C4F-809C-0F393490E6BD}" srcOrd="0" destOrd="0" presId="urn:microsoft.com/office/officeart/2005/8/layout/chevron2"/>
    <dgm:cxn modelId="{4963FDAE-37C5-7040-8072-3ECB51509433}" srcId="{44952FF0-4CAC-DC40-81D8-AC2578BCB6DC}" destId="{5287A07E-7683-B340-9AF9-3AECD94DA325}" srcOrd="0" destOrd="0" parTransId="{37784F48-06E5-5343-8443-3B512004FAE0}" sibTransId="{7761C5B2-72E5-2543-B229-68713782AD2D}"/>
    <dgm:cxn modelId="{F77DF7D6-9242-5F49-BA55-B2E77DEFBF7D}" type="presOf" srcId="{9A6CE071-56F8-3644-AADC-855C0868E732}" destId="{A63C5707-1B0E-7C4F-809C-0F393490E6BD}" srcOrd="0" destOrd="1" presId="urn:microsoft.com/office/officeart/2005/8/layout/chevron2"/>
    <dgm:cxn modelId="{800A6ADB-CD46-A941-BD1B-683FE1CA8BB9}" type="presOf" srcId="{462224FF-B131-564D-8BF9-B3F99ED5F78C}" destId="{A63C5707-1B0E-7C4F-809C-0F393490E6BD}" srcOrd="0" destOrd="5" presId="urn:microsoft.com/office/officeart/2005/8/layout/chevron2"/>
    <dgm:cxn modelId="{B16EB0F3-3142-6C48-AB52-11122F349050}" srcId="{ADADFA72-4DB9-7E4A-A754-0E902A9D1FCE}" destId="{73CBE921-FBFB-2E48-8B70-1D77A00120E8}" srcOrd="1" destOrd="0" parTransId="{6FBF3192-DDC1-9F40-9F1D-BB7A43F7F551}" sibTransId="{DB0E2948-6E53-F846-929C-C8EFED51A983}"/>
    <dgm:cxn modelId="{B976F44B-FCDC-D84A-999E-8ECBE4174A55}" type="presParOf" srcId="{1E940788-398C-9846-A7C9-26BB49429C53}" destId="{313FE8A6-7ACB-5741-8208-4B00875EB01C}" srcOrd="0" destOrd="0" presId="urn:microsoft.com/office/officeart/2005/8/layout/chevron2"/>
    <dgm:cxn modelId="{68E9AD27-9CCC-CD41-9BE7-57ED6E228070}" type="presParOf" srcId="{313FE8A6-7ACB-5741-8208-4B00875EB01C}" destId="{24894AE5-7150-AA49-8857-66BD3C88FCC2}" srcOrd="0" destOrd="0" presId="urn:microsoft.com/office/officeart/2005/8/layout/chevron2"/>
    <dgm:cxn modelId="{97629D85-5B68-4844-8279-1CF188BD5AEE}" type="presParOf" srcId="{313FE8A6-7ACB-5741-8208-4B00875EB01C}" destId="{A63C5707-1B0E-7C4F-809C-0F393490E6B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CD2CA72-61EA-2E49-BFA0-20E179C7812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40949AA-9EB7-8C4A-B84B-1E37820E9B3D}">
      <dgm:prSet/>
      <dgm:spPr/>
      <dgm:t>
        <a:bodyPr/>
        <a:lstStyle/>
        <a:p>
          <a:r>
            <a:rPr lang="en-GB" dirty="0"/>
            <a:t>(3. </a:t>
          </a:r>
          <a:r>
            <a:rPr lang="en-GB" dirty="0" err="1"/>
            <a:t>Maak</a:t>
          </a:r>
          <a:r>
            <a:rPr lang="en-GB" dirty="0"/>
            <a:t> </a:t>
          </a:r>
          <a:r>
            <a:rPr lang="en-GB" dirty="0" err="1"/>
            <a:t>een</a:t>
          </a:r>
          <a:r>
            <a:rPr lang="en-GB" dirty="0"/>
            <a:t> </a:t>
          </a:r>
          <a:r>
            <a:rPr lang="en-GB" dirty="0" err="1"/>
            <a:t>modeldictionary</a:t>
          </a:r>
          <a:r>
            <a:rPr lang="en-GB" dirty="0"/>
            <a:t>)</a:t>
          </a:r>
          <a:endParaRPr lang="en-BE" dirty="0"/>
        </a:p>
      </dgm:t>
    </dgm:pt>
    <dgm:pt modelId="{5C661323-36C7-9D4F-A8B1-468579D72E43}" type="parTrans" cxnId="{B1F51B9F-2298-CF48-905F-3EF68AFF875A}">
      <dgm:prSet/>
      <dgm:spPr/>
      <dgm:t>
        <a:bodyPr/>
        <a:lstStyle/>
        <a:p>
          <a:endParaRPr lang="en-GB"/>
        </a:p>
      </dgm:t>
    </dgm:pt>
    <dgm:pt modelId="{B0006B75-28CD-E349-A2D5-656DF5BA0F68}" type="sibTrans" cxnId="{B1F51B9F-2298-CF48-905F-3EF68AFF875A}">
      <dgm:prSet/>
      <dgm:spPr/>
      <dgm:t>
        <a:bodyPr/>
        <a:lstStyle/>
        <a:p>
          <a:endParaRPr lang="en-GB"/>
        </a:p>
      </dgm:t>
    </dgm:pt>
    <dgm:pt modelId="{B07C638A-38C4-FD48-A9F1-AC18575E0703}">
      <dgm:prSet/>
      <dgm:spPr/>
      <dgm:t>
        <a:bodyPr/>
        <a:lstStyle/>
        <a:p>
          <a:r>
            <a:rPr lang="en-GB" dirty="0" err="1"/>
            <a:t>Alle</a:t>
          </a:r>
          <a:r>
            <a:rPr lang="en-GB" dirty="0"/>
            <a:t> </a:t>
          </a:r>
          <a:r>
            <a:rPr lang="en-GB" dirty="0" err="1"/>
            <a:t>termen</a:t>
          </a:r>
          <a:r>
            <a:rPr lang="en-GB" dirty="0"/>
            <a:t> </a:t>
          </a:r>
          <a:r>
            <a:rPr lang="en-GB" dirty="0" err="1"/>
            <a:t>worden</a:t>
          </a:r>
          <a:r>
            <a:rPr lang="en-GB" dirty="0"/>
            <a:t> </a:t>
          </a:r>
          <a:r>
            <a:rPr lang="en-GB" dirty="0" err="1"/>
            <a:t>hierin</a:t>
          </a:r>
          <a:r>
            <a:rPr lang="en-GB" dirty="0"/>
            <a:t> </a:t>
          </a:r>
          <a:r>
            <a:rPr lang="en-GB" dirty="0" err="1"/>
            <a:t>opgenomen</a:t>
          </a:r>
          <a:r>
            <a:rPr lang="en-GB" dirty="0"/>
            <a:t>: </a:t>
          </a:r>
          <a:r>
            <a:rPr lang="en-GB" dirty="0" err="1"/>
            <a:t>klassen</a:t>
          </a:r>
          <a:r>
            <a:rPr lang="en-GB" dirty="0"/>
            <a:t>, </a:t>
          </a:r>
          <a:r>
            <a:rPr lang="en-GB" dirty="0" err="1"/>
            <a:t>attributen</a:t>
          </a:r>
          <a:r>
            <a:rPr lang="en-GB" dirty="0"/>
            <a:t>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operaties</a:t>
          </a:r>
          <a:r>
            <a:rPr lang="en-GB" dirty="0"/>
            <a:t>,…</a:t>
          </a:r>
          <a:endParaRPr lang="en-BE" dirty="0"/>
        </a:p>
      </dgm:t>
    </dgm:pt>
    <dgm:pt modelId="{46D5CB9B-5988-B64C-9619-4C74673B239E}" type="parTrans" cxnId="{833757E0-18F7-354E-87E5-AF8BEBC564BD}">
      <dgm:prSet/>
      <dgm:spPr/>
      <dgm:t>
        <a:bodyPr/>
        <a:lstStyle/>
        <a:p>
          <a:endParaRPr lang="en-GB"/>
        </a:p>
      </dgm:t>
    </dgm:pt>
    <dgm:pt modelId="{74CAA2FE-D39F-5645-A538-5B335744A918}" type="sibTrans" cxnId="{833757E0-18F7-354E-87E5-AF8BEBC564BD}">
      <dgm:prSet/>
      <dgm:spPr/>
      <dgm:t>
        <a:bodyPr/>
        <a:lstStyle/>
        <a:p>
          <a:endParaRPr lang="en-GB"/>
        </a:p>
      </dgm:t>
    </dgm:pt>
    <dgm:pt modelId="{385CA80E-7298-3142-A9C2-A19FE64E25BA}" type="pres">
      <dgm:prSet presAssocID="{7CD2CA72-61EA-2E49-BFA0-20E179C7812E}" presName="linearFlow" presStyleCnt="0">
        <dgm:presLayoutVars>
          <dgm:dir/>
          <dgm:animLvl val="lvl"/>
          <dgm:resizeHandles val="exact"/>
        </dgm:presLayoutVars>
      </dgm:prSet>
      <dgm:spPr/>
    </dgm:pt>
    <dgm:pt modelId="{85CDAC62-836B-0B41-852E-93355A17F035}" type="pres">
      <dgm:prSet presAssocID="{F40949AA-9EB7-8C4A-B84B-1E37820E9B3D}" presName="composite" presStyleCnt="0"/>
      <dgm:spPr/>
    </dgm:pt>
    <dgm:pt modelId="{47C6325D-AFCE-FD4E-BFA6-F129D18000E4}" type="pres">
      <dgm:prSet presAssocID="{F40949AA-9EB7-8C4A-B84B-1E37820E9B3D}" presName="parentText" presStyleLbl="alignNode1" presStyleIdx="0" presStyleCnt="1" custLinFactNeighborX="-26626" custLinFactNeighborY="-34307">
        <dgm:presLayoutVars>
          <dgm:chMax val="1"/>
          <dgm:bulletEnabled val="1"/>
        </dgm:presLayoutVars>
      </dgm:prSet>
      <dgm:spPr/>
    </dgm:pt>
    <dgm:pt modelId="{DD999ABF-673C-544A-8B3F-E8ED3C75BF31}" type="pres">
      <dgm:prSet presAssocID="{F40949AA-9EB7-8C4A-B84B-1E37820E9B3D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3051FF67-5414-174C-AC80-60490A0C6764}" type="presOf" srcId="{7CD2CA72-61EA-2E49-BFA0-20E179C7812E}" destId="{385CA80E-7298-3142-A9C2-A19FE64E25BA}" srcOrd="0" destOrd="0" presId="urn:microsoft.com/office/officeart/2005/8/layout/chevron2"/>
    <dgm:cxn modelId="{54FD3882-BF52-1749-989F-FA2D430E7A35}" type="presOf" srcId="{F40949AA-9EB7-8C4A-B84B-1E37820E9B3D}" destId="{47C6325D-AFCE-FD4E-BFA6-F129D18000E4}" srcOrd="0" destOrd="0" presId="urn:microsoft.com/office/officeart/2005/8/layout/chevron2"/>
    <dgm:cxn modelId="{B1F51B9F-2298-CF48-905F-3EF68AFF875A}" srcId="{7CD2CA72-61EA-2E49-BFA0-20E179C7812E}" destId="{F40949AA-9EB7-8C4A-B84B-1E37820E9B3D}" srcOrd="0" destOrd="0" parTransId="{5C661323-36C7-9D4F-A8B1-468579D72E43}" sibTransId="{B0006B75-28CD-E349-A2D5-656DF5BA0F68}"/>
    <dgm:cxn modelId="{5539C6CB-7159-364B-A8C2-36949A740ACA}" type="presOf" srcId="{B07C638A-38C4-FD48-A9F1-AC18575E0703}" destId="{DD999ABF-673C-544A-8B3F-E8ED3C75BF31}" srcOrd="0" destOrd="0" presId="urn:microsoft.com/office/officeart/2005/8/layout/chevron2"/>
    <dgm:cxn modelId="{833757E0-18F7-354E-87E5-AF8BEBC564BD}" srcId="{F40949AA-9EB7-8C4A-B84B-1E37820E9B3D}" destId="{B07C638A-38C4-FD48-A9F1-AC18575E0703}" srcOrd="0" destOrd="0" parTransId="{46D5CB9B-5988-B64C-9619-4C74673B239E}" sibTransId="{74CAA2FE-D39F-5645-A538-5B335744A918}"/>
    <dgm:cxn modelId="{86C1C79F-8DA8-E54B-87F8-41BD0852ACCC}" type="presParOf" srcId="{385CA80E-7298-3142-A9C2-A19FE64E25BA}" destId="{85CDAC62-836B-0B41-852E-93355A17F035}" srcOrd="0" destOrd="0" presId="urn:microsoft.com/office/officeart/2005/8/layout/chevron2"/>
    <dgm:cxn modelId="{068F0370-C3B0-8149-ABB8-DD28DD735C12}" type="presParOf" srcId="{85CDAC62-836B-0B41-852E-93355A17F035}" destId="{47C6325D-AFCE-FD4E-BFA6-F129D18000E4}" srcOrd="0" destOrd="0" presId="urn:microsoft.com/office/officeart/2005/8/layout/chevron2"/>
    <dgm:cxn modelId="{9BF82F73-E7AE-D041-8C99-CDE0627138CE}" type="presParOf" srcId="{85CDAC62-836B-0B41-852E-93355A17F035}" destId="{DD999ABF-673C-544A-8B3F-E8ED3C75BF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CE4ED9E-978D-D948-9E6E-DFDE09913EA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8DE72D-EE4A-2449-906B-BC1376A73339}">
      <dgm:prSet/>
      <dgm:spPr/>
      <dgm:t>
        <a:bodyPr/>
        <a:lstStyle/>
        <a:p>
          <a:r>
            <a:rPr lang="en-GB" dirty="0"/>
            <a:t>4. </a:t>
          </a:r>
          <a:r>
            <a:rPr lang="en-GB" dirty="0" err="1"/>
            <a:t>Identificeer</a:t>
          </a:r>
          <a:r>
            <a:rPr lang="en-GB" dirty="0"/>
            <a:t> </a:t>
          </a:r>
          <a:r>
            <a:rPr lang="en-GB" dirty="0" err="1"/>
            <a:t>associaties</a:t>
          </a:r>
          <a:endParaRPr lang="en-BE" dirty="0"/>
        </a:p>
      </dgm:t>
    </dgm:pt>
    <dgm:pt modelId="{9189FEE6-B688-E545-8495-C1F4CDD0886B}" type="parTrans" cxnId="{7DBB752A-6DC9-B449-95B3-744F02F7D759}">
      <dgm:prSet/>
      <dgm:spPr/>
      <dgm:t>
        <a:bodyPr/>
        <a:lstStyle/>
        <a:p>
          <a:endParaRPr lang="en-GB"/>
        </a:p>
      </dgm:t>
    </dgm:pt>
    <dgm:pt modelId="{0CB09872-6B2A-6D41-B65F-E6D3AAAEA247}" type="sibTrans" cxnId="{7DBB752A-6DC9-B449-95B3-744F02F7D759}">
      <dgm:prSet/>
      <dgm:spPr/>
      <dgm:t>
        <a:bodyPr/>
        <a:lstStyle/>
        <a:p>
          <a:endParaRPr lang="en-GB"/>
        </a:p>
      </dgm:t>
    </dgm:pt>
    <dgm:pt modelId="{B38E5FEC-861A-584B-95F6-2A73E9D50115}">
      <dgm:prSet custT="1"/>
      <dgm:spPr/>
      <dgm:t>
        <a:bodyPr/>
        <a:lstStyle/>
        <a:p>
          <a:r>
            <a:rPr lang="en-GB" sz="2800" dirty="0" err="1"/>
            <a:t>Zoeken</a:t>
          </a:r>
          <a:r>
            <a:rPr lang="en-GB" sz="2800" dirty="0"/>
            <a:t> </a:t>
          </a:r>
          <a:r>
            <a:rPr lang="en-GB" sz="2800" dirty="0" err="1"/>
            <a:t>naar</a:t>
          </a:r>
          <a:r>
            <a:rPr lang="en-GB" sz="2800" dirty="0"/>
            <a:t> </a:t>
          </a:r>
          <a:r>
            <a:rPr lang="en-GB" sz="2800" dirty="0" err="1"/>
            <a:t>paren</a:t>
          </a:r>
          <a:r>
            <a:rPr lang="en-GB" sz="2800" dirty="0"/>
            <a:t> van </a:t>
          </a:r>
          <a:r>
            <a:rPr lang="en-GB" sz="2800" dirty="0" err="1"/>
            <a:t>klassen</a:t>
          </a:r>
          <a:r>
            <a:rPr lang="en-GB" sz="2800" dirty="0"/>
            <a:t> </a:t>
          </a:r>
          <a:r>
            <a:rPr lang="en-GB" sz="2800" dirty="0">
              <a:sym typeface="Wingdings" pitchFamily="2" charset="2"/>
            </a:rPr>
            <a:t></a:t>
          </a:r>
          <a:r>
            <a:rPr lang="en-GB" sz="2800" dirty="0" err="1"/>
            <a:t>kandidaatassociaties</a:t>
          </a:r>
          <a:endParaRPr lang="en-BE" sz="2800" dirty="0"/>
        </a:p>
      </dgm:t>
    </dgm:pt>
    <dgm:pt modelId="{C54F94CE-7C9D-E243-95D6-EDDDB1280968}" type="parTrans" cxnId="{630CBB9D-8189-AA48-B8B9-36DFD3A07B07}">
      <dgm:prSet/>
      <dgm:spPr/>
      <dgm:t>
        <a:bodyPr/>
        <a:lstStyle/>
        <a:p>
          <a:endParaRPr lang="en-GB"/>
        </a:p>
      </dgm:t>
    </dgm:pt>
    <dgm:pt modelId="{85436BF5-2C33-1D46-AFE3-E0277B10E46E}" type="sibTrans" cxnId="{630CBB9D-8189-AA48-B8B9-36DFD3A07B07}">
      <dgm:prSet/>
      <dgm:spPr/>
      <dgm:t>
        <a:bodyPr/>
        <a:lstStyle/>
        <a:p>
          <a:endParaRPr lang="en-GB"/>
        </a:p>
      </dgm:t>
    </dgm:pt>
    <dgm:pt modelId="{EB919065-BBD5-A140-A6B8-61F37C0ED9B8}">
      <dgm:prSet custT="1"/>
      <dgm:spPr/>
      <dgm:t>
        <a:bodyPr/>
        <a:lstStyle/>
        <a:p>
          <a:r>
            <a:rPr lang="en-GB" sz="2800" dirty="0" err="1"/>
            <a:t>Eliminatie</a:t>
          </a:r>
          <a:r>
            <a:rPr lang="en-GB" sz="2800" dirty="0"/>
            <a:t> van </a:t>
          </a:r>
          <a:r>
            <a:rPr lang="en-GB" sz="2800" dirty="0" err="1"/>
            <a:t>kandidaten</a:t>
          </a:r>
          <a:endParaRPr lang="en-BE" sz="2800" dirty="0"/>
        </a:p>
      </dgm:t>
    </dgm:pt>
    <dgm:pt modelId="{949B3922-16E6-5441-A8B4-02F94AB1A385}" type="parTrans" cxnId="{F5D0DFB3-32B4-8840-A067-AE5EB77659BE}">
      <dgm:prSet/>
      <dgm:spPr/>
      <dgm:t>
        <a:bodyPr/>
        <a:lstStyle/>
        <a:p>
          <a:endParaRPr lang="en-GB"/>
        </a:p>
      </dgm:t>
    </dgm:pt>
    <dgm:pt modelId="{1CE7CFD4-3446-8147-B5C2-80BC0A8DCC58}" type="sibTrans" cxnId="{F5D0DFB3-32B4-8840-A067-AE5EB77659BE}">
      <dgm:prSet/>
      <dgm:spPr/>
      <dgm:t>
        <a:bodyPr/>
        <a:lstStyle/>
        <a:p>
          <a:endParaRPr lang="en-GB"/>
        </a:p>
      </dgm:t>
    </dgm:pt>
    <dgm:pt modelId="{81A585C0-CF3B-534D-A8CA-A58AE71A198F}">
      <dgm:prSet custT="1"/>
      <dgm:spPr/>
      <dgm:t>
        <a:bodyPr/>
        <a:lstStyle/>
        <a:p>
          <a:r>
            <a:rPr lang="en-GB" sz="2800" b="1" dirty="0" err="1"/>
            <a:t>Acties</a:t>
          </a:r>
          <a:r>
            <a:rPr lang="en-GB" sz="2800" b="1" dirty="0"/>
            <a:t>:</a:t>
          </a:r>
          <a:r>
            <a:rPr lang="en-GB" sz="2800" dirty="0"/>
            <a:t> </a:t>
          </a:r>
          <a:r>
            <a:rPr lang="en-GB" sz="2800" dirty="0" err="1"/>
            <a:t>tijdelijk</a:t>
          </a:r>
          <a:r>
            <a:rPr lang="en-GB" sz="2800" dirty="0"/>
            <a:t>, </a:t>
          </a:r>
          <a:r>
            <a:rPr lang="en-GB" sz="2800" dirty="0" err="1"/>
            <a:t>eventueel</a:t>
          </a:r>
          <a:r>
            <a:rPr lang="en-GB" sz="2800" dirty="0"/>
            <a:t> </a:t>
          </a:r>
          <a:r>
            <a:rPr lang="en-GB" sz="2800" i="1" dirty="0"/>
            <a:t>dependency</a:t>
          </a:r>
          <a:r>
            <a:rPr lang="en-GB" sz="2800" dirty="0"/>
            <a:t>.‏</a:t>
          </a:r>
          <a:endParaRPr lang="en-BE" sz="2800" dirty="0"/>
        </a:p>
      </dgm:t>
    </dgm:pt>
    <dgm:pt modelId="{16AB097B-7B79-1F44-8C2D-9FE5C3FA7A24}" type="parTrans" cxnId="{556D0BC4-E776-324F-91D2-60966FEFE47D}">
      <dgm:prSet/>
      <dgm:spPr/>
      <dgm:t>
        <a:bodyPr/>
        <a:lstStyle/>
        <a:p>
          <a:endParaRPr lang="en-GB"/>
        </a:p>
      </dgm:t>
    </dgm:pt>
    <dgm:pt modelId="{A91FA50A-BE9A-8545-9EB3-2DD10FF826A2}" type="sibTrans" cxnId="{556D0BC4-E776-324F-91D2-60966FEFE47D}">
      <dgm:prSet/>
      <dgm:spPr/>
      <dgm:t>
        <a:bodyPr/>
        <a:lstStyle/>
        <a:p>
          <a:endParaRPr lang="en-GB"/>
        </a:p>
      </dgm:t>
    </dgm:pt>
    <dgm:pt modelId="{30ECA5D5-29E4-3B4A-A186-900D05C58E76}">
      <dgm:prSet custT="1"/>
      <dgm:spPr/>
      <dgm:t>
        <a:bodyPr/>
        <a:lstStyle/>
        <a:p>
          <a:r>
            <a:rPr lang="en-GB" sz="2800" b="1" dirty="0" err="1"/>
            <a:t>Afgeleide</a:t>
          </a:r>
          <a:r>
            <a:rPr lang="en-GB" sz="2800" b="1" dirty="0"/>
            <a:t> </a:t>
          </a:r>
          <a:r>
            <a:rPr lang="en-GB" sz="2800" b="1" dirty="0" err="1"/>
            <a:t>associaties</a:t>
          </a:r>
          <a:r>
            <a:rPr lang="en-GB" sz="2800" b="1" dirty="0"/>
            <a:t>:</a:t>
          </a:r>
          <a:r>
            <a:rPr lang="en-GB" sz="2800" dirty="0"/>
            <a:t> </a:t>
          </a:r>
          <a:r>
            <a:rPr lang="en-GB" sz="2800" dirty="0" err="1"/>
            <a:t>echt</a:t>
          </a:r>
          <a:r>
            <a:rPr lang="en-GB" sz="2800" dirty="0"/>
            <a:t> </a:t>
          </a:r>
          <a:r>
            <a:rPr lang="en-GB" sz="2800" dirty="0" err="1"/>
            <a:t>nodig</a:t>
          </a:r>
          <a:r>
            <a:rPr lang="en-GB" sz="2800" dirty="0"/>
            <a:t>?</a:t>
          </a:r>
          <a:endParaRPr lang="en-BE" sz="2800" dirty="0"/>
        </a:p>
      </dgm:t>
    </dgm:pt>
    <dgm:pt modelId="{8D4165A6-C436-3A40-885C-0168A78BD384}" type="parTrans" cxnId="{2E7654DA-589D-C649-A2D2-92E429E80ADB}">
      <dgm:prSet/>
      <dgm:spPr/>
      <dgm:t>
        <a:bodyPr/>
        <a:lstStyle/>
        <a:p>
          <a:endParaRPr lang="en-GB"/>
        </a:p>
      </dgm:t>
    </dgm:pt>
    <dgm:pt modelId="{81CB09C8-F520-284E-A593-0FD14BC47BD4}" type="sibTrans" cxnId="{2E7654DA-589D-C649-A2D2-92E429E80ADB}">
      <dgm:prSet/>
      <dgm:spPr/>
      <dgm:t>
        <a:bodyPr/>
        <a:lstStyle/>
        <a:p>
          <a:endParaRPr lang="en-GB"/>
        </a:p>
      </dgm:t>
    </dgm:pt>
    <dgm:pt modelId="{6A9AFBC3-1B36-AC40-A54B-A5B97147A810}">
      <dgm:prSet custT="1"/>
      <dgm:spPr/>
      <dgm:t>
        <a:bodyPr/>
        <a:lstStyle/>
        <a:p>
          <a:r>
            <a:rPr lang="en-GB" sz="2800" dirty="0" err="1"/>
            <a:t>Terugkoppeling</a:t>
          </a:r>
          <a:r>
            <a:rPr lang="en-GB" sz="2800" dirty="0"/>
            <a:t> </a:t>
          </a:r>
          <a:r>
            <a:rPr lang="en-GB" sz="2800" dirty="0" err="1"/>
            <a:t>naar</a:t>
          </a:r>
          <a:r>
            <a:rPr lang="en-GB" sz="2800" dirty="0"/>
            <a:t> </a:t>
          </a:r>
          <a:r>
            <a:rPr lang="en-GB" sz="2800" dirty="0" err="1"/>
            <a:t>gebruikers</a:t>
          </a:r>
          <a:r>
            <a:rPr lang="en-GB" sz="2800" dirty="0"/>
            <a:t>/</a:t>
          </a:r>
          <a:r>
            <a:rPr lang="en-GB" sz="2800" dirty="0" err="1"/>
            <a:t>domeinexperts</a:t>
          </a:r>
          <a:endParaRPr lang="en-BE" sz="2800" dirty="0"/>
        </a:p>
      </dgm:t>
    </dgm:pt>
    <dgm:pt modelId="{84F342D0-BE57-764E-9475-2D3644D1FADC}" type="parTrans" cxnId="{F29F8C08-D5B9-214E-AF43-DCD9E570A118}">
      <dgm:prSet/>
      <dgm:spPr/>
      <dgm:t>
        <a:bodyPr/>
        <a:lstStyle/>
        <a:p>
          <a:endParaRPr lang="en-GB"/>
        </a:p>
      </dgm:t>
    </dgm:pt>
    <dgm:pt modelId="{5B0C6E20-0EC0-EC41-8BE5-788C0E66C2C0}" type="sibTrans" cxnId="{F29F8C08-D5B9-214E-AF43-DCD9E570A118}">
      <dgm:prSet/>
      <dgm:spPr/>
      <dgm:t>
        <a:bodyPr/>
        <a:lstStyle/>
        <a:p>
          <a:endParaRPr lang="en-GB"/>
        </a:p>
      </dgm:t>
    </dgm:pt>
    <dgm:pt modelId="{C28F9489-AAE1-E84C-8338-F478927F6E32}">
      <dgm:prSet custT="1"/>
      <dgm:spPr/>
      <dgm:t>
        <a:bodyPr/>
        <a:lstStyle/>
        <a:p>
          <a:r>
            <a:rPr lang="en-GB" sz="2800" dirty="0" err="1"/>
            <a:t>Uitbreiden</a:t>
          </a:r>
          <a:r>
            <a:rPr lang="en-GB" sz="2800" dirty="0"/>
            <a:t> door extra </a:t>
          </a:r>
          <a:r>
            <a:rPr lang="en-GB" sz="2800" dirty="0" err="1"/>
            <a:t>informatie</a:t>
          </a:r>
          <a:r>
            <a:rPr lang="en-GB" sz="2800" dirty="0"/>
            <a:t> toe </a:t>
          </a:r>
          <a:r>
            <a:rPr lang="en-GB" sz="2800" dirty="0" err="1"/>
            <a:t>te</a:t>
          </a:r>
          <a:r>
            <a:rPr lang="en-GB" sz="2800" dirty="0"/>
            <a:t> </a:t>
          </a:r>
          <a:r>
            <a:rPr lang="en-GB" sz="2800" dirty="0" err="1"/>
            <a:t>voegen</a:t>
          </a:r>
          <a:r>
            <a:rPr lang="en-GB" sz="2800" dirty="0"/>
            <a:t>: </a:t>
          </a:r>
          <a:r>
            <a:rPr lang="en-GB" sz="2800" dirty="0" err="1"/>
            <a:t>rollen</a:t>
          </a:r>
          <a:r>
            <a:rPr lang="en-GB" sz="2800" dirty="0"/>
            <a:t> </a:t>
          </a:r>
          <a:r>
            <a:rPr lang="en-GB" sz="2800" dirty="0" err="1"/>
            <a:t>en</a:t>
          </a:r>
          <a:r>
            <a:rPr lang="en-GB" sz="2800" dirty="0"/>
            <a:t> </a:t>
          </a:r>
          <a:r>
            <a:rPr lang="en-GB" sz="2800" dirty="0" err="1"/>
            <a:t>multipliciteit</a:t>
          </a:r>
          <a:endParaRPr lang="en-BE" sz="2800" dirty="0"/>
        </a:p>
      </dgm:t>
    </dgm:pt>
    <dgm:pt modelId="{6EA46B44-0B5A-BB43-8A1C-0D5AADDA6B40}" type="parTrans" cxnId="{D2D9E44E-59FB-7649-88B9-D17C9F1D722C}">
      <dgm:prSet/>
      <dgm:spPr/>
      <dgm:t>
        <a:bodyPr/>
        <a:lstStyle/>
        <a:p>
          <a:endParaRPr lang="en-GB"/>
        </a:p>
      </dgm:t>
    </dgm:pt>
    <dgm:pt modelId="{D36DDCE4-C430-3A46-B973-5058FD755D6B}" type="sibTrans" cxnId="{D2D9E44E-59FB-7649-88B9-D17C9F1D722C}">
      <dgm:prSet/>
      <dgm:spPr/>
      <dgm:t>
        <a:bodyPr/>
        <a:lstStyle/>
        <a:p>
          <a:endParaRPr lang="en-GB"/>
        </a:p>
      </dgm:t>
    </dgm:pt>
    <dgm:pt modelId="{6245DDE1-F824-0247-B97C-CEC9FB4DD385}">
      <dgm:prSet custT="1"/>
      <dgm:spPr/>
      <dgm:t>
        <a:bodyPr/>
        <a:lstStyle/>
        <a:p>
          <a:r>
            <a:rPr lang="en-GB" sz="2800" b="1" dirty="0" err="1"/>
            <a:t>Irrelevante</a:t>
          </a:r>
          <a:r>
            <a:rPr lang="en-GB" sz="2800" b="1" dirty="0"/>
            <a:t> </a:t>
          </a:r>
          <a:r>
            <a:rPr lang="en-GB" sz="2800" b="1" dirty="0" err="1"/>
            <a:t>associaties</a:t>
          </a:r>
          <a:r>
            <a:rPr lang="en-GB" sz="2800" b="1" dirty="0"/>
            <a:t>: </a:t>
          </a:r>
          <a:r>
            <a:rPr lang="en-GB" sz="2800" dirty="0" err="1"/>
            <a:t>buiten</a:t>
          </a:r>
          <a:r>
            <a:rPr lang="en-GB" sz="2800" dirty="0"/>
            <a:t> </a:t>
          </a:r>
          <a:r>
            <a:rPr lang="en-GB" sz="2800" dirty="0" err="1"/>
            <a:t>probleemdomein</a:t>
          </a:r>
          <a:r>
            <a:rPr lang="en-GB" sz="2800" dirty="0"/>
            <a:t>/</a:t>
          </a:r>
          <a:r>
            <a:rPr lang="en-GB" sz="2800" dirty="0" err="1"/>
            <a:t>niet</a:t>
          </a:r>
          <a:r>
            <a:rPr lang="en-GB" sz="2800" dirty="0"/>
            <a:t> </a:t>
          </a:r>
          <a:r>
            <a:rPr lang="en-GB" sz="2800" dirty="0" err="1"/>
            <a:t>interessant</a:t>
          </a:r>
          <a:r>
            <a:rPr lang="en-GB" sz="2800" dirty="0"/>
            <a:t>. </a:t>
          </a:r>
          <a:endParaRPr lang="en-BE" sz="2800" dirty="0"/>
        </a:p>
      </dgm:t>
    </dgm:pt>
    <dgm:pt modelId="{7C8BA0BA-D957-4F4B-8E7F-E25F2179749D}" type="parTrans" cxnId="{9252F219-C2E2-C046-8D6C-AA1B47BFF393}">
      <dgm:prSet/>
      <dgm:spPr/>
      <dgm:t>
        <a:bodyPr/>
        <a:lstStyle/>
        <a:p>
          <a:endParaRPr lang="en-GB"/>
        </a:p>
      </dgm:t>
    </dgm:pt>
    <dgm:pt modelId="{3477F395-F684-054C-9B33-81B74BAA3821}" type="sibTrans" cxnId="{9252F219-C2E2-C046-8D6C-AA1B47BFF393}">
      <dgm:prSet/>
      <dgm:spPr/>
      <dgm:t>
        <a:bodyPr/>
        <a:lstStyle/>
        <a:p>
          <a:endParaRPr lang="en-GB"/>
        </a:p>
      </dgm:t>
    </dgm:pt>
    <dgm:pt modelId="{98351B41-5232-FB43-B2B6-1C2F3383C070}" type="pres">
      <dgm:prSet presAssocID="{7CE4ED9E-978D-D948-9E6E-DFDE09913EA8}" presName="linearFlow" presStyleCnt="0">
        <dgm:presLayoutVars>
          <dgm:dir/>
          <dgm:animLvl val="lvl"/>
          <dgm:resizeHandles val="exact"/>
        </dgm:presLayoutVars>
      </dgm:prSet>
      <dgm:spPr/>
    </dgm:pt>
    <dgm:pt modelId="{878CBCB4-283F-A14D-AE51-0147C91FF076}" type="pres">
      <dgm:prSet presAssocID="{C58DE72D-EE4A-2449-906B-BC1376A73339}" presName="composite" presStyleCnt="0"/>
      <dgm:spPr/>
    </dgm:pt>
    <dgm:pt modelId="{C184758D-283B-0A43-9A7A-61A7ACD7CAFA}" type="pres">
      <dgm:prSet presAssocID="{C58DE72D-EE4A-2449-906B-BC1376A73339}" presName="parentText" presStyleLbl="alignNode1" presStyleIdx="0" presStyleCnt="1" custLinFactNeighborY="-35833">
        <dgm:presLayoutVars>
          <dgm:chMax val="1"/>
          <dgm:bulletEnabled val="1"/>
        </dgm:presLayoutVars>
      </dgm:prSet>
      <dgm:spPr/>
    </dgm:pt>
    <dgm:pt modelId="{971C4AA5-124B-3E43-9018-0AEA0C0EB835}" type="pres">
      <dgm:prSet presAssocID="{C58DE72D-EE4A-2449-906B-BC1376A73339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F29F8C08-D5B9-214E-AF43-DCD9E570A118}" srcId="{C58DE72D-EE4A-2449-906B-BC1376A73339}" destId="{6A9AFBC3-1B36-AC40-A54B-A5B97147A810}" srcOrd="2" destOrd="0" parTransId="{84F342D0-BE57-764E-9475-2D3644D1FADC}" sibTransId="{5B0C6E20-0EC0-EC41-8BE5-788C0E66C2C0}"/>
    <dgm:cxn modelId="{F9E06E0C-B1CC-4545-A3EB-341B1428B0D9}" type="presOf" srcId="{6A9AFBC3-1B36-AC40-A54B-A5B97147A810}" destId="{971C4AA5-124B-3E43-9018-0AEA0C0EB835}" srcOrd="0" destOrd="5" presId="urn:microsoft.com/office/officeart/2005/8/layout/chevron2"/>
    <dgm:cxn modelId="{9252F219-C2E2-C046-8D6C-AA1B47BFF393}" srcId="{EB919065-BBD5-A140-A6B8-61F37C0ED9B8}" destId="{6245DDE1-F824-0247-B97C-CEC9FB4DD385}" srcOrd="0" destOrd="0" parTransId="{7C8BA0BA-D957-4F4B-8E7F-E25F2179749D}" sibTransId="{3477F395-F684-054C-9B33-81B74BAA3821}"/>
    <dgm:cxn modelId="{3C6D2F29-2821-864D-9F41-7CC12A417BB0}" type="presOf" srcId="{C28F9489-AAE1-E84C-8338-F478927F6E32}" destId="{971C4AA5-124B-3E43-9018-0AEA0C0EB835}" srcOrd="0" destOrd="6" presId="urn:microsoft.com/office/officeart/2005/8/layout/chevron2"/>
    <dgm:cxn modelId="{7DBB752A-6DC9-B449-95B3-744F02F7D759}" srcId="{7CE4ED9E-978D-D948-9E6E-DFDE09913EA8}" destId="{C58DE72D-EE4A-2449-906B-BC1376A73339}" srcOrd="0" destOrd="0" parTransId="{9189FEE6-B688-E545-8495-C1F4CDD0886B}" sibTransId="{0CB09872-6B2A-6D41-B65F-E6D3AAAEA247}"/>
    <dgm:cxn modelId="{E84C322E-B3EC-0A4E-B545-09FB67C9056E}" type="presOf" srcId="{7CE4ED9E-978D-D948-9E6E-DFDE09913EA8}" destId="{98351B41-5232-FB43-B2B6-1C2F3383C070}" srcOrd="0" destOrd="0" presId="urn:microsoft.com/office/officeart/2005/8/layout/chevron2"/>
    <dgm:cxn modelId="{D2D9E44E-59FB-7649-88B9-D17C9F1D722C}" srcId="{C58DE72D-EE4A-2449-906B-BC1376A73339}" destId="{C28F9489-AAE1-E84C-8338-F478927F6E32}" srcOrd="3" destOrd="0" parTransId="{6EA46B44-0B5A-BB43-8A1C-0D5AADDA6B40}" sibTransId="{D36DDCE4-C430-3A46-B973-5058FD755D6B}"/>
    <dgm:cxn modelId="{A37D8659-2A51-3440-AD84-1570F8600E8F}" type="presOf" srcId="{EB919065-BBD5-A140-A6B8-61F37C0ED9B8}" destId="{971C4AA5-124B-3E43-9018-0AEA0C0EB835}" srcOrd="0" destOrd="1" presId="urn:microsoft.com/office/officeart/2005/8/layout/chevron2"/>
    <dgm:cxn modelId="{7A5ED16A-2ED3-3A48-AC9E-D172BE7A1AC2}" type="presOf" srcId="{C58DE72D-EE4A-2449-906B-BC1376A73339}" destId="{C184758D-283B-0A43-9A7A-61A7ACD7CAFA}" srcOrd="0" destOrd="0" presId="urn:microsoft.com/office/officeart/2005/8/layout/chevron2"/>
    <dgm:cxn modelId="{1BDE6796-B7DB-5649-BAFB-E05057934AEC}" type="presOf" srcId="{B38E5FEC-861A-584B-95F6-2A73E9D50115}" destId="{971C4AA5-124B-3E43-9018-0AEA0C0EB835}" srcOrd="0" destOrd="0" presId="urn:microsoft.com/office/officeart/2005/8/layout/chevron2"/>
    <dgm:cxn modelId="{630CBB9D-8189-AA48-B8B9-36DFD3A07B07}" srcId="{C58DE72D-EE4A-2449-906B-BC1376A73339}" destId="{B38E5FEC-861A-584B-95F6-2A73E9D50115}" srcOrd="0" destOrd="0" parTransId="{C54F94CE-7C9D-E243-95D6-EDDDB1280968}" sibTransId="{85436BF5-2C33-1D46-AFE3-E0277B10E46E}"/>
    <dgm:cxn modelId="{2A701FAA-BC72-404A-A29D-17563271D1F4}" type="presOf" srcId="{81A585C0-CF3B-534D-A8CA-A58AE71A198F}" destId="{971C4AA5-124B-3E43-9018-0AEA0C0EB835}" srcOrd="0" destOrd="3" presId="urn:microsoft.com/office/officeart/2005/8/layout/chevron2"/>
    <dgm:cxn modelId="{72AA5AAD-A0B0-C74C-9F6E-58B146179EE6}" type="presOf" srcId="{30ECA5D5-29E4-3B4A-A186-900D05C58E76}" destId="{971C4AA5-124B-3E43-9018-0AEA0C0EB835}" srcOrd="0" destOrd="4" presId="urn:microsoft.com/office/officeart/2005/8/layout/chevron2"/>
    <dgm:cxn modelId="{F5D0DFB3-32B4-8840-A067-AE5EB77659BE}" srcId="{C58DE72D-EE4A-2449-906B-BC1376A73339}" destId="{EB919065-BBD5-A140-A6B8-61F37C0ED9B8}" srcOrd="1" destOrd="0" parTransId="{949B3922-16E6-5441-A8B4-02F94AB1A385}" sibTransId="{1CE7CFD4-3446-8147-B5C2-80BC0A8DCC58}"/>
    <dgm:cxn modelId="{556D0BC4-E776-324F-91D2-60966FEFE47D}" srcId="{EB919065-BBD5-A140-A6B8-61F37C0ED9B8}" destId="{81A585C0-CF3B-534D-A8CA-A58AE71A198F}" srcOrd="1" destOrd="0" parTransId="{16AB097B-7B79-1F44-8C2D-9FE5C3FA7A24}" sibTransId="{A91FA50A-BE9A-8545-9EB3-2DD10FF826A2}"/>
    <dgm:cxn modelId="{4A2704D0-6CF6-A94C-8E2A-42ADC0B3C716}" type="presOf" srcId="{6245DDE1-F824-0247-B97C-CEC9FB4DD385}" destId="{971C4AA5-124B-3E43-9018-0AEA0C0EB835}" srcOrd="0" destOrd="2" presId="urn:microsoft.com/office/officeart/2005/8/layout/chevron2"/>
    <dgm:cxn modelId="{2E7654DA-589D-C649-A2D2-92E429E80ADB}" srcId="{EB919065-BBD5-A140-A6B8-61F37C0ED9B8}" destId="{30ECA5D5-29E4-3B4A-A186-900D05C58E76}" srcOrd="2" destOrd="0" parTransId="{8D4165A6-C436-3A40-885C-0168A78BD384}" sibTransId="{81CB09C8-F520-284E-A593-0FD14BC47BD4}"/>
    <dgm:cxn modelId="{2C138709-968C-D143-8DEF-D23573AB98D9}" type="presParOf" srcId="{98351B41-5232-FB43-B2B6-1C2F3383C070}" destId="{878CBCB4-283F-A14D-AE51-0147C91FF076}" srcOrd="0" destOrd="0" presId="urn:microsoft.com/office/officeart/2005/8/layout/chevron2"/>
    <dgm:cxn modelId="{A87EF015-E664-0F46-A64B-798FCC8D5FAB}" type="presParOf" srcId="{878CBCB4-283F-A14D-AE51-0147C91FF076}" destId="{C184758D-283B-0A43-9A7A-61A7ACD7CAFA}" srcOrd="0" destOrd="0" presId="urn:microsoft.com/office/officeart/2005/8/layout/chevron2"/>
    <dgm:cxn modelId="{BBC1CBD8-3CCE-C84A-AA26-C4B55439906E}" type="presParOf" srcId="{878CBCB4-283F-A14D-AE51-0147C91FF076}" destId="{971C4AA5-124B-3E43-9018-0AEA0C0EB83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E075E24-04BF-2945-A71F-E312D465E3C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40CFE7-794D-F244-B9A2-B4DAAC5F32BA}">
      <dgm:prSet/>
      <dgm:spPr/>
      <dgm:t>
        <a:bodyPr/>
        <a:lstStyle/>
        <a:p>
          <a:r>
            <a:rPr lang="en-GB" dirty="0"/>
            <a:t>5. </a:t>
          </a:r>
          <a:r>
            <a:rPr lang="en-GB" dirty="0" err="1"/>
            <a:t>Identificeer</a:t>
          </a:r>
          <a:r>
            <a:rPr lang="en-GB" dirty="0"/>
            <a:t> </a:t>
          </a:r>
          <a:r>
            <a:rPr lang="en-GB" dirty="0" err="1"/>
            <a:t>attributen</a:t>
          </a:r>
          <a:endParaRPr lang="en-BE" dirty="0"/>
        </a:p>
      </dgm:t>
    </dgm:pt>
    <dgm:pt modelId="{20F5558D-8B68-FD42-BA28-46B859D1AAE7}" type="parTrans" cxnId="{108997CE-5173-7440-B676-920F97254484}">
      <dgm:prSet/>
      <dgm:spPr/>
      <dgm:t>
        <a:bodyPr/>
        <a:lstStyle/>
        <a:p>
          <a:endParaRPr lang="en-GB"/>
        </a:p>
      </dgm:t>
    </dgm:pt>
    <dgm:pt modelId="{9B316C5A-2A6E-AA48-933A-4CAAA230CF7F}" type="sibTrans" cxnId="{108997CE-5173-7440-B676-920F97254484}">
      <dgm:prSet/>
      <dgm:spPr/>
      <dgm:t>
        <a:bodyPr/>
        <a:lstStyle/>
        <a:p>
          <a:endParaRPr lang="en-GB"/>
        </a:p>
      </dgm:t>
    </dgm:pt>
    <dgm:pt modelId="{40E4E9D5-F558-5E4D-90F5-9585DE5CB8E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GB" sz="4000" dirty="0"/>
            <a:t>Klassen </a:t>
          </a:r>
          <a:r>
            <a:rPr lang="en-GB" sz="4000" dirty="0" err="1"/>
            <a:t>uitbreiden</a:t>
          </a:r>
          <a:r>
            <a:rPr lang="en-GB" sz="4000" dirty="0"/>
            <a:t>: </a:t>
          </a:r>
          <a:r>
            <a:rPr lang="en-GB" sz="4000" dirty="0" err="1"/>
            <a:t>vinden</a:t>
          </a:r>
          <a:r>
            <a:rPr lang="en-GB" sz="4000" dirty="0"/>
            <a:t> van </a:t>
          </a:r>
          <a:r>
            <a:rPr lang="en-GB" sz="4000" dirty="0" err="1"/>
            <a:t>attributen</a:t>
          </a:r>
          <a:endParaRPr lang="en-BE" sz="4000" dirty="0"/>
        </a:p>
      </dgm:t>
    </dgm:pt>
    <dgm:pt modelId="{8EDADF91-1E8D-0846-9B3E-589EB1112962}" type="parTrans" cxnId="{E1AFDB7C-BED9-C248-88CA-EDBD1C9A11F9}">
      <dgm:prSet/>
      <dgm:spPr/>
      <dgm:t>
        <a:bodyPr/>
        <a:lstStyle/>
        <a:p>
          <a:endParaRPr lang="en-GB"/>
        </a:p>
      </dgm:t>
    </dgm:pt>
    <dgm:pt modelId="{4544E01F-7DF9-6444-A084-2981855DEAF6}" type="sibTrans" cxnId="{E1AFDB7C-BED9-C248-88CA-EDBD1C9A11F9}">
      <dgm:prSet/>
      <dgm:spPr/>
      <dgm:t>
        <a:bodyPr/>
        <a:lstStyle/>
        <a:p>
          <a:endParaRPr lang="en-GB"/>
        </a:p>
      </dgm:t>
    </dgm:pt>
    <dgm:pt modelId="{DBAD01D5-F9BA-CB4C-8501-BD3BCA3AF13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GB" sz="4000"/>
            <a:t>Eerste set van attributen uit lijst stap 1</a:t>
          </a:r>
          <a:endParaRPr lang="en-BE" sz="4000"/>
        </a:p>
      </dgm:t>
    </dgm:pt>
    <dgm:pt modelId="{838DA771-7B54-2047-B518-5EDDC8F8C811}" type="parTrans" cxnId="{4C72F5B6-F19A-A14E-B468-5B54D197FA35}">
      <dgm:prSet/>
      <dgm:spPr/>
      <dgm:t>
        <a:bodyPr/>
        <a:lstStyle/>
        <a:p>
          <a:endParaRPr lang="en-GB"/>
        </a:p>
      </dgm:t>
    </dgm:pt>
    <dgm:pt modelId="{06C9CFEF-970B-4748-A3A7-599165BD8FCC}" type="sibTrans" cxnId="{4C72F5B6-F19A-A14E-B468-5B54D197FA35}">
      <dgm:prSet/>
      <dgm:spPr/>
      <dgm:t>
        <a:bodyPr/>
        <a:lstStyle/>
        <a:p>
          <a:endParaRPr lang="en-GB"/>
        </a:p>
      </dgm:t>
    </dgm:pt>
    <dgm:pt modelId="{02DDE35A-6C6E-0B48-ADD3-904BC188F95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GB" sz="4000" dirty="0" err="1"/>
            <a:t>Mogelijkheid</a:t>
          </a:r>
          <a:r>
            <a:rPr lang="en-GB" sz="4000" dirty="0"/>
            <a:t> van </a:t>
          </a:r>
          <a:r>
            <a:rPr lang="en-GB" sz="4000" dirty="0" err="1"/>
            <a:t>klasseattributen</a:t>
          </a:r>
          <a:r>
            <a:rPr lang="en-GB" sz="4000" dirty="0"/>
            <a:t>!</a:t>
          </a:r>
          <a:endParaRPr lang="en-BE" sz="4000" dirty="0"/>
        </a:p>
      </dgm:t>
    </dgm:pt>
    <dgm:pt modelId="{E43C8EF7-CC30-8A42-A031-3312B2B6D6EB}" type="parTrans" cxnId="{E00DED8E-78CA-2C47-8CD0-B8E3D73C6DB6}">
      <dgm:prSet/>
      <dgm:spPr/>
      <dgm:t>
        <a:bodyPr/>
        <a:lstStyle/>
        <a:p>
          <a:endParaRPr lang="en-GB"/>
        </a:p>
      </dgm:t>
    </dgm:pt>
    <dgm:pt modelId="{4B154943-351C-3946-90CA-24C0DA09CF32}" type="sibTrans" cxnId="{E00DED8E-78CA-2C47-8CD0-B8E3D73C6DB6}">
      <dgm:prSet/>
      <dgm:spPr/>
      <dgm:t>
        <a:bodyPr/>
        <a:lstStyle/>
        <a:p>
          <a:endParaRPr lang="en-GB"/>
        </a:p>
      </dgm:t>
    </dgm:pt>
    <dgm:pt modelId="{212F7C33-0C97-C04C-B2B5-2EF2F48023F7}" type="pres">
      <dgm:prSet presAssocID="{5E075E24-04BF-2945-A71F-E312D465E3C6}" presName="linearFlow" presStyleCnt="0">
        <dgm:presLayoutVars>
          <dgm:dir/>
          <dgm:animLvl val="lvl"/>
          <dgm:resizeHandles val="exact"/>
        </dgm:presLayoutVars>
      </dgm:prSet>
      <dgm:spPr/>
    </dgm:pt>
    <dgm:pt modelId="{505AB8B0-2B71-8A48-8390-FC26BDC3C4B8}" type="pres">
      <dgm:prSet presAssocID="{3440CFE7-794D-F244-B9A2-B4DAAC5F32BA}" presName="composite" presStyleCnt="0"/>
      <dgm:spPr/>
    </dgm:pt>
    <dgm:pt modelId="{A4397E25-01FD-284D-8E13-6121C2FEB296}" type="pres">
      <dgm:prSet presAssocID="{3440CFE7-794D-F244-B9A2-B4DAAC5F32BA}" presName="parentText" presStyleLbl="alignNode1" presStyleIdx="0" presStyleCnt="1" custLinFactNeighborX="2908" custLinFactNeighborY="-35893">
        <dgm:presLayoutVars>
          <dgm:chMax val="1"/>
          <dgm:bulletEnabled val="1"/>
        </dgm:presLayoutVars>
      </dgm:prSet>
      <dgm:spPr/>
    </dgm:pt>
    <dgm:pt modelId="{88E79AA0-A1E1-0647-B679-D66E97082FCD}" type="pres">
      <dgm:prSet presAssocID="{3440CFE7-794D-F244-B9A2-B4DAAC5F32BA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4C5C1B43-0510-9B4D-B4D3-1B97F77A5C76}" type="presOf" srcId="{40E4E9D5-F558-5E4D-90F5-9585DE5CB8E2}" destId="{88E79AA0-A1E1-0647-B679-D66E97082FCD}" srcOrd="0" destOrd="0" presId="urn:microsoft.com/office/officeart/2005/8/layout/chevron2"/>
    <dgm:cxn modelId="{0BDDA743-5EC5-4E41-B7DF-4928EB86F62A}" type="presOf" srcId="{DBAD01D5-F9BA-CB4C-8501-BD3BCA3AF13C}" destId="{88E79AA0-A1E1-0647-B679-D66E97082FCD}" srcOrd="0" destOrd="1" presId="urn:microsoft.com/office/officeart/2005/8/layout/chevron2"/>
    <dgm:cxn modelId="{93E39D6E-8C6C-8C4C-BA42-F0A15BE1421D}" type="presOf" srcId="{02DDE35A-6C6E-0B48-ADD3-904BC188F955}" destId="{88E79AA0-A1E1-0647-B679-D66E97082FCD}" srcOrd="0" destOrd="2" presId="urn:microsoft.com/office/officeart/2005/8/layout/chevron2"/>
    <dgm:cxn modelId="{E1AFDB7C-BED9-C248-88CA-EDBD1C9A11F9}" srcId="{3440CFE7-794D-F244-B9A2-B4DAAC5F32BA}" destId="{40E4E9D5-F558-5E4D-90F5-9585DE5CB8E2}" srcOrd="0" destOrd="0" parTransId="{8EDADF91-1E8D-0846-9B3E-589EB1112962}" sibTransId="{4544E01F-7DF9-6444-A084-2981855DEAF6}"/>
    <dgm:cxn modelId="{E00DED8E-78CA-2C47-8CD0-B8E3D73C6DB6}" srcId="{3440CFE7-794D-F244-B9A2-B4DAAC5F32BA}" destId="{02DDE35A-6C6E-0B48-ADD3-904BC188F955}" srcOrd="2" destOrd="0" parTransId="{E43C8EF7-CC30-8A42-A031-3312B2B6D6EB}" sibTransId="{4B154943-351C-3946-90CA-24C0DA09CF32}"/>
    <dgm:cxn modelId="{4C72F5B6-F19A-A14E-B468-5B54D197FA35}" srcId="{3440CFE7-794D-F244-B9A2-B4DAAC5F32BA}" destId="{DBAD01D5-F9BA-CB4C-8501-BD3BCA3AF13C}" srcOrd="1" destOrd="0" parTransId="{838DA771-7B54-2047-B518-5EDDC8F8C811}" sibTransId="{06C9CFEF-970B-4748-A3A7-599165BD8FCC}"/>
    <dgm:cxn modelId="{108997CE-5173-7440-B676-920F97254484}" srcId="{5E075E24-04BF-2945-A71F-E312D465E3C6}" destId="{3440CFE7-794D-F244-B9A2-B4DAAC5F32BA}" srcOrd="0" destOrd="0" parTransId="{20F5558D-8B68-FD42-BA28-46B859D1AAE7}" sibTransId="{9B316C5A-2A6E-AA48-933A-4CAAA230CF7F}"/>
    <dgm:cxn modelId="{F9C7A9FA-EDBC-F641-BFFE-1572D52C6F56}" type="presOf" srcId="{5E075E24-04BF-2945-A71F-E312D465E3C6}" destId="{212F7C33-0C97-C04C-B2B5-2EF2F48023F7}" srcOrd="0" destOrd="0" presId="urn:microsoft.com/office/officeart/2005/8/layout/chevron2"/>
    <dgm:cxn modelId="{C94716FD-063F-9445-A566-18E214A8B0A3}" type="presOf" srcId="{3440CFE7-794D-F244-B9A2-B4DAAC5F32BA}" destId="{A4397E25-01FD-284D-8E13-6121C2FEB296}" srcOrd="0" destOrd="0" presId="urn:microsoft.com/office/officeart/2005/8/layout/chevron2"/>
    <dgm:cxn modelId="{0DC58EED-5345-FB4B-8B9D-935E15E2843B}" type="presParOf" srcId="{212F7C33-0C97-C04C-B2B5-2EF2F48023F7}" destId="{505AB8B0-2B71-8A48-8390-FC26BDC3C4B8}" srcOrd="0" destOrd="0" presId="urn:microsoft.com/office/officeart/2005/8/layout/chevron2"/>
    <dgm:cxn modelId="{FE69526E-F938-814F-93C5-ECF8B133221B}" type="presParOf" srcId="{505AB8B0-2B71-8A48-8390-FC26BDC3C4B8}" destId="{A4397E25-01FD-284D-8E13-6121C2FEB296}" srcOrd="0" destOrd="0" presId="urn:microsoft.com/office/officeart/2005/8/layout/chevron2"/>
    <dgm:cxn modelId="{23E1A45B-0B97-9B45-9015-8E91A8FBED22}" type="presParOf" srcId="{505AB8B0-2B71-8A48-8390-FC26BDC3C4B8}" destId="{88E79AA0-A1E1-0647-B679-D66E97082F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841E2B1-387E-854D-BE97-64A7199F706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3CA1CC2-90CB-9B43-AE1B-FBD7F875E91C}">
      <dgm:prSet/>
      <dgm:spPr/>
      <dgm:t>
        <a:bodyPr/>
        <a:lstStyle/>
        <a:p>
          <a:r>
            <a:rPr lang="en-GB" dirty="0"/>
            <a:t>6. </a:t>
          </a:r>
          <a:r>
            <a:rPr lang="en-GB" dirty="0" err="1"/>
            <a:t>Identificeer</a:t>
          </a:r>
          <a:r>
            <a:rPr lang="en-GB" dirty="0"/>
            <a:t> </a:t>
          </a:r>
          <a:r>
            <a:rPr lang="en-GB" dirty="0" err="1"/>
            <a:t>operaties</a:t>
          </a:r>
          <a:endParaRPr lang="en-BE" dirty="0"/>
        </a:p>
      </dgm:t>
    </dgm:pt>
    <dgm:pt modelId="{8790E6B8-8418-324F-9379-7475574E7A7D}" type="parTrans" cxnId="{9AB493F8-24C4-7445-85B6-11C22A3CCC03}">
      <dgm:prSet/>
      <dgm:spPr/>
      <dgm:t>
        <a:bodyPr/>
        <a:lstStyle/>
        <a:p>
          <a:endParaRPr lang="en-GB"/>
        </a:p>
      </dgm:t>
    </dgm:pt>
    <dgm:pt modelId="{765268E5-DABF-754B-963C-58A36BC41390}" type="sibTrans" cxnId="{9AB493F8-24C4-7445-85B6-11C22A3CCC03}">
      <dgm:prSet/>
      <dgm:spPr/>
      <dgm:t>
        <a:bodyPr/>
        <a:lstStyle/>
        <a:p>
          <a:endParaRPr lang="en-GB"/>
        </a:p>
      </dgm:t>
    </dgm:pt>
    <dgm:pt modelId="{876EE08D-0B66-A441-A829-A5D4BF0B52D6}">
      <dgm:prSet/>
      <dgm:spPr/>
      <dgm:t>
        <a:bodyPr/>
        <a:lstStyle/>
        <a:p>
          <a:r>
            <a:rPr lang="en-GB" dirty="0" err="1"/>
            <a:t>Aantal</a:t>
          </a:r>
          <a:r>
            <a:rPr lang="en-GB" dirty="0"/>
            <a:t> </a:t>
          </a:r>
          <a:r>
            <a:rPr lang="en-GB" dirty="0" err="1"/>
            <a:t>uit</a:t>
          </a:r>
          <a:r>
            <a:rPr lang="en-GB" dirty="0"/>
            <a:t> </a:t>
          </a:r>
          <a:r>
            <a:rPr lang="en-GB" dirty="0" err="1"/>
            <a:t>lijst</a:t>
          </a:r>
          <a:r>
            <a:rPr lang="en-GB" dirty="0"/>
            <a:t> </a:t>
          </a:r>
          <a:r>
            <a:rPr lang="en-GB" dirty="0" err="1"/>
            <a:t>stap</a:t>
          </a:r>
          <a:r>
            <a:rPr lang="en-GB" dirty="0"/>
            <a:t> 1.</a:t>
          </a:r>
          <a:endParaRPr lang="en-BE" dirty="0"/>
        </a:p>
      </dgm:t>
    </dgm:pt>
    <dgm:pt modelId="{9EF55099-CC4A-C345-BED0-73478A633C5E}" type="parTrans" cxnId="{679ABC7D-2C91-734B-8E87-B5EE14E22517}">
      <dgm:prSet/>
      <dgm:spPr/>
      <dgm:t>
        <a:bodyPr/>
        <a:lstStyle/>
        <a:p>
          <a:endParaRPr lang="en-GB"/>
        </a:p>
      </dgm:t>
    </dgm:pt>
    <dgm:pt modelId="{D99093C4-1C1B-614D-880D-4DB2483707B9}" type="sibTrans" cxnId="{679ABC7D-2C91-734B-8E87-B5EE14E22517}">
      <dgm:prSet/>
      <dgm:spPr/>
      <dgm:t>
        <a:bodyPr/>
        <a:lstStyle/>
        <a:p>
          <a:endParaRPr lang="en-GB"/>
        </a:p>
      </dgm:t>
    </dgm:pt>
    <dgm:pt modelId="{C71F2F93-DE40-5C49-8374-A45E3119FA81}">
      <dgm:prSet/>
      <dgm:spPr/>
      <dgm:t>
        <a:bodyPr/>
        <a:lstStyle/>
        <a:p>
          <a:r>
            <a:rPr lang="en-GB" dirty="0"/>
            <a:t>Wat </a:t>
          </a:r>
          <a:r>
            <a:rPr lang="en-GB" dirty="0" err="1"/>
            <a:t>wil</a:t>
          </a:r>
          <a:r>
            <a:rPr lang="en-GB" dirty="0"/>
            <a:t> </a:t>
          </a:r>
          <a:r>
            <a:rPr lang="en-GB" dirty="0" err="1"/>
            <a:t>ik</a:t>
          </a:r>
          <a:r>
            <a:rPr lang="en-GB" dirty="0"/>
            <a:t> </a:t>
          </a:r>
          <a:r>
            <a:rPr lang="en-GB" dirty="0" err="1"/>
            <a:t>dat</a:t>
          </a:r>
          <a:r>
            <a:rPr lang="en-GB" dirty="0"/>
            <a:t> object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mij</a:t>
          </a:r>
          <a:r>
            <a:rPr lang="en-GB" dirty="0"/>
            <a:t> </a:t>
          </a:r>
          <a:r>
            <a:rPr lang="en-GB" dirty="0" err="1"/>
            <a:t>doet</a:t>
          </a:r>
          <a:r>
            <a:rPr lang="en-GB" dirty="0"/>
            <a:t>? </a:t>
          </a:r>
          <a:endParaRPr lang="en-BE" dirty="0"/>
        </a:p>
      </dgm:t>
    </dgm:pt>
    <dgm:pt modelId="{294C0132-50D8-8B4D-82A7-1F04A4075D01}" type="parTrans" cxnId="{A819ECD3-A020-0241-8822-67CC755D9DA9}">
      <dgm:prSet/>
      <dgm:spPr/>
      <dgm:t>
        <a:bodyPr/>
        <a:lstStyle/>
        <a:p>
          <a:endParaRPr lang="en-GB"/>
        </a:p>
      </dgm:t>
    </dgm:pt>
    <dgm:pt modelId="{4C0F2659-2DFA-B041-BF19-0A9956E0F128}" type="sibTrans" cxnId="{A819ECD3-A020-0241-8822-67CC755D9DA9}">
      <dgm:prSet/>
      <dgm:spPr/>
      <dgm:t>
        <a:bodyPr/>
        <a:lstStyle/>
        <a:p>
          <a:endParaRPr lang="en-GB"/>
        </a:p>
      </dgm:t>
    </dgm:pt>
    <dgm:pt modelId="{C605EEAB-A883-7943-B158-585449E6B42C}">
      <dgm:prSet/>
      <dgm:spPr/>
      <dgm:t>
        <a:bodyPr/>
        <a:lstStyle/>
        <a:p>
          <a:r>
            <a:rPr lang="en-GB" dirty="0" err="1"/>
            <a:t>Typische</a:t>
          </a:r>
          <a:r>
            <a:rPr lang="en-GB" dirty="0"/>
            <a:t> </a:t>
          </a:r>
          <a:r>
            <a:rPr lang="en-GB" dirty="0" err="1"/>
            <a:t>operaties</a:t>
          </a:r>
          <a:r>
            <a:rPr lang="en-GB" dirty="0"/>
            <a:t> die </a:t>
          </a:r>
          <a:r>
            <a:rPr lang="en-GB" dirty="0" err="1"/>
            <a:t>inzicht</a:t>
          </a:r>
          <a:r>
            <a:rPr lang="en-GB" dirty="0"/>
            <a:t> </a:t>
          </a:r>
          <a:r>
            <a:rPr lang="en-GB" dirty="0" err="1"/>
            <a:t>geven</a:t>
          </a:r>
          <a:r>
            <a:rPr lang="en-GB" dirty="0"/>
            <a:t> in </a:t>
          </a:r>
          <a:r>
            <a:rPr lang="en-GB" dirty="0" err="1"/>
            <a:t>verantwoordelijkheden</a:t>
          </a:r>
          <a:r>
            <a:rPr lang="en-GB" dirty="0"/>
            <a:t> </a:t>
          </a:r>
          <a:r>
            <a:rPr lang="en-GB" dirty="0" err="1"/>
            <a:t>klasse</a:t>
          </a:r>
          <a:r>
            <a:rPr lang="en-GB" dirty="0"/>
            <a:t>.</a:t>
          </a:r>
          <a:endParaRPr lang="en-BE" dirty="0"/>
        </a:p>
      </dgm:t>
    </dgm:pt>
    <dgm:pt modelId="{F49CFE28-7648-E841-822B-185E6EA7515D}" type="parTrans" cxnId="{0FB700A6-5729-C74B-8502-6C3BB11C2139}">
      <dgm:prSet/>
      <dgm:spPr/>
      <dgm:t>
        <a:bodyPr/>
        <a:lstStyle/>
        <a:p>
          <a:endParaRPr lang="en-GB"/>
        </a:p>
      </dgm:t>
    </dgm:pt>
    <dgm:pt modelId="{0CCA94F8-B378-004B-ADE4-C7C4DF5E4F2F}" type="sibTrans" cxnId="{0FB700A6-5729-C74B-8502-6C3BB11C2139}">
      <dgm:prSet/>
      <dgm:spPr/>
      <dgm:t>
        <a:bodyPr/>
        <a:lstStyle/>
        <a:p>
          <a:endParaRPr lang="en-GB"/>
        </a:p>
      </dgm:t>
    </dgm:pt>
    <dgm:pt modelId="{A9C01A87-863A-F84E-A8D9-45AA9048C671}">
      <dgm:prSet/>
      <dgm:spPr/>
      <dgm:t>
        <a:bodyPr/>
        <a:lstStyle/>
        <a:p>
          <a:r>
            <a:rPr lang="en-GB" dirty="0"/>
            <a:t>Wat is </a:t>
          </a:r>
          <a:r>
            <a:rPr lang="en-GB" dirty="0" err="1"/>
            <a:t>verantwoordelijkheid</a:t>
          </a:r>
          <a:r>
            <a:rPr lang="en-GB" dirty="0"/>
            <a:t> van object?</a:t>
          </a:r>
          <a:endParaRPr lang="en-BE" dirty="0"/>
        </a:p>
      </dgm:t>
    </dgm:pt>
    <dgm:pt modelId="{FBF48D11-A272-0F48-A959-6BB4322F6076}" type="parTrans" cxnId="{DFA370E8-C60C-3245-8CEC-742BAE2C6EB9}">
      <dgm:prSet/>
      <dgm:spPr/>
      <dgm:t>
        <a:bodyPr/>
        <a:lstStyle/>
        <a:p>
          <a:endParaRPr lang="en-GB"/>
        </a:p>
      </dgm:t>
    </dgm:pt>
    <dgm:pt modelId="{8774A95D-DC93-9949-9C90-A5A75310FE5E}" type="sibTrans" cxnId="{DFA370E8-C60C-3245-8CEC-742BAE2C6EB9}">
      <dgm:prSet/>
      <dgm:spPr/>
      <dgm:t>
        <a:bodyPr/>
        <a:lstStyle/>
        <a:p>
          <a:endParaRPr lang="en-GB"/>
        </a:p>
      </dgm:t>
    </dgm:pt>
    <dgm:pt modelId="{1F813BDD-FFB3-0B48-8BD1-CDCE80F408AC}" type="pres">
      <dgm:prSet presAssocID="{0841E2B1-387E-854D-BE97-64A7199F706E}" presName="linearFlow" presStyleCnt="0">
        <dgm:presLayoutVars>
          <dgm:dir/>
          <dgm:animLvl val="lvl"/>
          <dgm:resizeHandles val="exact"/>
        </dgm:presLayoutVars>
      </dgm:prSet>
      <dgm:spPr/>
    </dgm:pt>
    <dgm:pt modelId="{A771F6A7-AA3E-084E-A10E-44BFB6E3213D}" type="pres">
      <dgm:prSet presAssocID="{43CA1CC2-90CB-9B43-AE1B-FBD7F875E91C}" presName="composite" presStyleCnt="0"/>
      <dgm:spPr/>
    </dgm:pt>
    <dgm:pt modelId="{D541AE83-E05F-3A41-87A4-1CE9E47520A3}" type="pres">
      <dgm:prSet presAssocID="{43CA1CC2-90CB-9B43-AE1B-FBD7F875E91C}" presName="parentText" presStyleLbl="alignNode1" presStyleIdx="0" presStyleCnt="1" custLinFactNeighborY="-35928">
        <dgm:presLayoutVars>
          <dgm:chMax val="1"/>
          <dgm:bulletEnabled val="1"/>
        </dgm:presLayoutVars>
      </dgm:prSet>
      <dgm:spPr/>
    </dgm:pt>
    <dgm:pt modelId="{025FBB75-20D5-8248-AEE3-BAE95E945FE7}" type="pres">
      <dgm:prSet presAssocID="{43CA1CC2-90CB-9B43-AE1B-FBD7F875E91C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229ED216-E40F-B64E-8828-CB5521AB1562}" type="presOf" srcId="{C605EEAB-A883-7943-B158-585449E6B42C}" destId="{025FBB75-20D5-8248-AEE3-BAE95E945FE7}" srcOrd="0" destOrd="3" presId="urn:microsoft.com/office/officeart/2005/8/layout/chevron2"/>
    <dgm:cxn modelId="{3BA87424-3CB9-9145-909E-9CE1644FE90C}" type="presOf" srcId="{A9C01A87-863A-F84E-A8D9-45AA9048C671}" destId="{025FBB75-20D5-8248-AEE3-BAE95E945FE7}" srcOrd="0" destOrd="2" presId="urn:microsoft.com/office/officeart/2005/8/layout/chevron2"/>
    <dgm:cxn modelId="{679ABC7D-2C91-734B-8E87-B5EE14E22517}" srcId="{43CA1CC2-90CB-9B43-AE1B-FBD7F875E91C}" destId="{876EE08D-0B66-A441-A829-A5D4BF0B52D6}" srcOrd="0" destOrd="0" parTransId="{9EF55099-CC4A-C345-BED0-73478A633C5E}" sibTransId="{D99093C4-1C1B-614D-880D-4DB2483707B9}"/>
    <dgm:cxn modelId="{F7D6668C-3779-BC4A-9130-B501E3684D2D}" type="presOf" srcId="{C71F2F93-DE40-5C49-8374-A45E3119FA81}" destId="{025FBB75-20D5-8248-AEE3-BAE95E945FE7}" srcOrd="0" destOrd="1" presId="urn:microsoft.com/office/officeart/2005/8/layout/chevron2"/>
    <dgm:cxn modelId="{F93BCCA0-3D23-FA44-9399-A8A8D542A9C2}" type="presOf" srcId="{0841E2B1-387E-854D-BE97-64A7199F706E}" destId="{1F813BDD-FFB3-0B48-8BD1-CDCE80F408AC}" srcOrd="0" destOrd="0" presId="urn:microsoft.com/office/officeart/2005/8/layout/chevron2"/>
    <dgm:cxn modelId="{0FB700A6-5729-C74B-8502-6C3BB11C2139}" srcId="{43CA1CC2-90CB-9B43-AE1B-FBD7F875E91C}" destId="{C605EEAB-A883-7943-B158-585449E6B42C}" srcOrd="3" destOrd="0" parTransId="{F49CFE28-7648-E841-822B-185E6EA7515D}" sibTransId="{0CCA94F8-B378-004B-ADE4-C7C4DF5E4F2F}"/>
    <dgm:cxn modelId="{A819ECD3-A020-0241-8822-67CC755D9DA9}" srcId="{43CA1CC2-90CB-9B43-AE1B-FBD7F875E91C}" destId="{C71F2F93-DE40-5C49-8374-A45E3119FA81}" srcOrd="1" destOrd="0" parTransId="{294C0132-50D8-8B4D-82A7-1F04A4075D01}" sibTransId="{4C0F2659-2DFA-B041-BF19-0A9956E0F128}"/>
    <dgm:cxn modelId="{DFA370E8-C60C-3245-8CEC-742BAE2C6EB9}" srcId="{43CA1CC2-90CB-9B43-AE1B-FBD7F875E91C}" destId="{A9C01A87-863A-F84E-A8D9-45AA9048C671}" srcOrd="2" destOrd="0" parTransId="{FBF48D11-A272-0F48-A959-6BB4322F6076}" sibTransId="{8774A95D-DC93-9949-9C90-A5A75310FE5E}"/>
    <dgm:cxn modelId="{64FA1FEB-A903-ED45-AAC3-7864B7DC4830}" type="presOf" srcId="{43CA1CC2-90CB-9B43-AE1B-FBD7F875E91C}" destId="{D541AE83-E05F-3A41-87A4-1CE9E47520A3}" srcOrd="0" destOrd="0" presId="urn:microsoft.com/office/officeart/2005/8/layout/chevron2"/>
    <dgm:cxn modelId="{55FC18F8-7174-5A4B-8996-6F9568E5E5C2}" type="presOf" srcId="{876EE08D-0B66-A441-A829-A5D4BF0B52D6}" destId="{025FBB75-20D5-8248-AEE3-BAE95E945FE7}" srcOrd="0" destOrd="0" presId="urn:microsoft.com/office/officeart/2005/8/layout/chevron2"/>
    <dgm:cxn modelId="{9AB493F8-24C4-7445-85B6-11C22A3CCC03}" srcId="{0841E2B1-387E-854D-BE97-64A7199F706E}" destId="{43CA1CC2-90CB-9B43-AE1B-FBD7F875E91C}" srcOrd="0" destOrd="0" parTransId="{8790E6B8-8418-324F-9379-7475574E7A7D}" sibTransId="{765268E5-DABF-754B-963C-58A36BC41390}"/>
    <dgm:cxn modelId="{26A685A4-5CA4-884C-97C0-F73599A6AA3F}" type="presParOf" srcId="{1F813BDD-FFB3-0B48-8BD1-CDCE80F408AC}" destId="{A771F6A7-AA3E-084E-A10E-44BFB6E3213D}" srcOrd="0" destOrd="0" presId="urn:microsoft.com/office/officeart/2005/8/layout/chevron2"/>
    <dgm:cxn modelId="{E127C20B-13B5-B240-BFB7-630D3410FF9E}" type="presParOf" srcId="{A771F6A7-AA3E-084E-A10E-44BFB6E3213D}" destId="{D541AE83-E05F-3A41-87A4-1CE9E47520A3}" srcOrd="0" destOrd="0" presId="urn:microsoft.com/office/officeart/2005/8/layout/chevron2"/>
    <dgm:cxn modelId="{534C254C-6A1C-904A-B645-87D3FFF3C17C}" type="presParOf" srcId="{A771F6A7-AA3E-084E-A10E-44BFB6E3213D}" destId="{025FBB75-20D5-8248-AEE3-BAE95E945F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D5A9587-35F9-3647-92A2-8A5DE934651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1E05F14-F83C-3442-A137-9CC72F18409D}">
      <dgm:prSet/>
      <dgm:spPr/>
      <dgm:t>
        <a:bodyPr/>
        <a:lstStyle/>
        <a:p>
          <a:r>
            <a:rPr lang="en-GB" dirty="0"/>
            <a:t>7 .</a:t>
          </a:r>
          <a:r>
            <a:rPr lang="en-GB" dirty="0" err="1"/>
            <a:t>Generaliseren</a:t>
          </a:r>
          <a:r>
            <a:rPr lang="en-GB" dirty="0"/>
            <a:t> met </a:t>
          </a:r>
          <a:r>
            <a:rPr lang="en-GB" dirty="0" err="1"/>
            <a:t>behulp</a:t>
          </a:r>
          <a:r>
            <a:rPr lang="en-GB" dirty="0"/>
            <a:t> van </a:t>
          </a:r>
          <a:r>
            <a:rPr lang="en-GB" dirty="0" err="1"/>
            <a:t>overerving</a:t>
          </a:r>
          <a:endParaRPr lang="en-BE" dirty="0"/>
        </a:p>
      </dgm:t>
    </dgm:pt>
    <dgm:pt modelId="{948BFB40-F5CE-BD4B-9C2D-DBEA1F308B6F}" type="parTrans" cxnId="{2BAA806A-54B1-B249-BF72-6AF8443B8973}">
      <dgm:prSet/>
      <dgm:spPr/>
      <dgm:t>
        <a:bodyPr/>
        <a:lstStyle/>
        <a:p>
          <a:endParaRPr lang="en-GB"/>
        </a:p>
      </dgm:t>
    </dgm:pt>
    <dgm:pt modelId="{445FAB02-D59B-5A4E-A36A-9FF7DC472DA5}" type="sibTrans" cxnId="{2BAA806A-54B1-B249-BF72-6AF8443B8973}">
      <dgm:prSet/>
      <dgm:spPr/>
      <dgm:t>
        <a:bodyPr/>
        <a:lstStyle/>
        <a:p>
          <a:endParaRPr lang="en-GB"/>
        </a:p>
      </dgm:t>
    </dgm:pt>
    <dgm:pt modelId="{7A835DA3-3C28-A94B-A2DF-C203D429DD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dirty="0" err="1"/>
            <a:t>Gevonden</a:t>
          </a:r>
          <a:r>
            <a:rPr lang="en-GB" sz="3200" dirty="0"/>
            <a:t> diagram </a:t>
          </a:r>
          <a:r>
            <a:rPr lang="en-GB" sz="3200" dirty="0" err="1"/>
            <a:t>kijken</a:t>
          </a:r>
          <a:r>
            <a:rPr lang="en-GB" sz="3200" dirty="0"/>
            <a:t> of </a:t>
          </a:r>
          <a:r>
            <a:rPr lang="en-GB" sz="3200" dirty="0" err="1"/>
            <a:t>generalisaties</a:t>
          </a:r>
          <a:r>
            <a:rPr lang="en-GB" sz="3200" dirty="0"/>
            <a:t> van </a:t>
          </a:r>
          <a:r>
            <a:rPr lang="en-GB" sz="3200" dirty="0" err="1"/>
            <a:t>bestaande</a:t>
          </a:r>
          <a:r>
            <a:rPr lang="en-GB" sz="3200" dirty="0"/>
            <a:t> </a:t>
          </a:r>
          <a:r>
            <a:rPr lang="en-GB" sz="3200" dirty="0" err="1"/>
            <a:t>klassen</a:t>
          </a:r>
          <a:r>
            <a:rPr lang="en-GB" sz="3200" dirty="0"/>
            <a:t> </a:t>
          </a:r>
          <a:r>
            <a:rPr lang="en-GB" sz="3200" dirty="0">
              <a:sym typeface="Wingdings" pitchFamily="2" charset="2"/>
            </a:rPr>
            <a:t></a:t>
          </a:r>
          <a:r>
            <a:rPr lang="en-GB" sz="3200" dirty="0"/>
            <a:t> </a:t>
          </a:r>
          <a:r>
            <a:rPr lang="en-GB" sz="3200" dirty="0" err="1"/>
            <a:t>nieuwe</a:t>
          </a:r>
          <a:r>
            <a:rPr lang="en-GB" sz="3200" dirty="0"/>
            <a:t> </a:t>
          </a:r>
          <a:r>
            <a:rPr lang="en-GB" sz="3200" dirty="0" err="1"/>
            <a:t>superklassen</a:t>
          </a:r>
          <a:r>
            <a:rPr lang="en-GB" sz="3200" dirty="0"/>
            <a:t>.</a:t>
          </a:r>
          <a:endParaRPr lang="en-BE" sz="3200" dirty="0"/>
        </a:p>
      </dgm:t>
    </dgm:pt>
    <dgm:pt modelId="{22ECAF72-B7EB-5941-8039-1E7C1276A53B}" type="parTrans" cxnId="{463F73E2-4495-CD46-A9F4-71B4E8C09C9D}">
      <dgm:prSet/>
      <dgm:spPr/>
      <dgm:t>
        <a:bodyPr/>
        <a:lstStyle/>
        <a:p>
          <a:endParaRPr lang="en-GB"/>
        </a:p>
      </dgm:t>
    </dgm:pt>
    <dgm:pt modelId="{03617178-8E44-F841-8072-A98B5C63686C}" type="sibTrans" cxnId="{463F73E2-4495-CD46-A9F4-71B4E8C09C9D}">
      <dgm:prSet/>
      <dgm:spPr/>
      <dgm:t>
        <a:bodyPr/>
        <a:lstStyle/>
        <a:p>
          <a:endParaRPr lang="en-GB"/>
        </a:p>
      </dgm:t>
    </dgm:pt>
    <dgm:pt modelId="{83CFEBE9-D555-9B41-8089-95EA0D8526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dirty="0" err="1"/>
            <a:t>Abstraheren</a:t>
          </a:r>
          <a:r>
            <a:rPr lang="en-GB" sz="3200" dirty="0"/>
            <a:t> = </a:t>
          </a:r>
          <a:r>
            <a:rPr lang="en-GB" sz="3200" dirty="0" err="1"/>
            <a:t>intellectuele</a:t>
          </a:r>
          <a:r>
            <a:rPr lang="en-GB" sz="3200" dirty="0"/>
            <a:t> </a:t>
          </a:r>
          <a:r>
            <a:rPr lang="en-GB" sz="3200" dirty="0" err="1"/>
            <a:t>bezigheid</a:t>
          </a:r>
          <a:r>
            <a:rPr lang="en-GB" sz="3200" dirty="0"/>
            <a:t>: </a:t>
          </a:r>
          <a:r>
            <a:rPr lang="en-GB" sz="3200" dirty="0" err="1"/>
            <a:t>geen</a:t>
          </a:r>
          <a:r>
            <a:rPr lang="en-GB" sz="3200" dirty="0"/>
            <a:t> </a:t>
          </a:r>
          <a:r>
            <a:rPr lang="en-GB" sz="3200" dirty="0" err="1"/>
            <a:t>regeltjes</a:t>
          </a:r>
          <a:r>
            <a:rPr lang="en-GB" sz="3200" dirty="0"/>
            <a:t>.</a:t>
          </a:r>
          <a:endParaRPr lang="en-BE" sz="3200" dirty="0"/>
        </a:p>
      </dgm:t>
    </dgm:pt>
    <dgm:pt modelId="{DA51CF70-AB29-0D48-AA83-DEE102C14FA8}" type="parTrans" cxnId="{4943CF26-193C-5E42-A782-7AD3CA7A2CAE}">
      <dgm:prSet/>
      <dgm:spPr/>
      <dgm:t>
        <a:bodyPr/>
        <a:lstStyle/>
        <a:p>
          <a:endParaRPr lang="en-GB"/>
        </a:p>
      </dgm:t>
    </dgm:pt>
    <dgm:pt modelId="{FA338BA5-9B87-D344-AE53-8BDF820F228B}" type="sibTrans" cxnId="{4943CF26-193C-5E42-A782-7AD3CA7A2CAE}">
      <dgm:prSet/>
      <dgm:spPr/>
      <dgm:t>
        <a:bodyPr/>
        <a:lstStyle/>
        <a:p>
          <a:endParaRPr lang="en-GB"/>
        </a:p>
      </dgm:t>
    </dgm:pt>
    <dgm:pt modelId="{871AD552-1B7E-9D45-BC10-652E459D67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dirty="0" err="1"/>
            <a:t>Identieke</a:t>
          </a:r>
          <a:r>
            <a:rPr lang="en-GB" sz="3200" dirty="0"/>
            <a:t> </a:t>
          </a:r>
          <a:r>
            <a:rPr lang="en-GB" sz="3200" dirty="0" err="1"/>
            <a:t>attributen</a:t>
          </a:r>
          <a:r>
            <a:rPr lang="en-GB" sz="3200" dirty="0"/>
            <a:t>, </a:t>
          </a:r>
          <a:r>
            <a:rPr lang="en-GB" sz="3200" dirty="0" err="1"/>
            <a:t>operaties</a:t>
          </a:r>
          <a:r>
            <a:rPr lang="en-GB" sz="3200" dirty="0"/>
            <a:t>, </a:t>
          </a:r>
          <a:r>
            <a:rPr lang="en-GB" sz="3200" dirty="0" err="1"/>
            <a:t>associaties</a:t>
          </a:r>
          <a:r>
            <a:rPr lang="en-GB" sz="3200" dirty="0"/>
            <a:t>?</a:t>
          </a:r>
          <a:endParaRPr lang="en-BE" sz="3200" dirty="0"/>
        </a:p>
      </dgm:t>
    </dgm:pt>
    <dgm:pt modelId="{4A1D4163-A3F3-5844-B9DD-209342E22F4A}" type="parTrans" cxnId="{57BA5B01-5B24-B741-8A82-FAF7BFD459E2}">
      <dgm:prSet/>
      <dgm:spPr/>
      <dgm:t>
        <a:bodyPr/>
        <a:lstStyle/>
        <a:p>
          <a:endParaRPr lang="en-GB"/>
        </a:p>
      </dgm:t>
    </dgm:pt>
    <dgm:pt modelId="{8316BD60-40F6-3B43-94E2-F555CE433C91}" type="sibTrans" cxnId="{57BA5B01-5B24-B741-8A82-FAF7BFD459E2}">
      <dgm:prSet/>
      <dgm:spPr/>
      <dgm:t>
        <a:bodyPr/>
        <a:lstStyle/>
        <a:p>
          <a:endParaRPr lang="en-GB"/>
        </a:p>
      </dgm:t>
    </dgm:pt>
    <dgm:pt modelId="{29742C76-CB9D-B149-ABB4-B0614AB733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dirty="0" err="1"/>
            <a:t>Opletten</a:t>
          </a:r>
          <a:r>
            <a:rPr lang="en-GB" sz="3200" dirty="0"/>
            <a:t> </a:t>
          </a:r>
          <a:r>
            <a:rPr lang="en-GB" sz="3200" dirty="0" err="1"/>
            <a:t>voor</a:t>
          </a:r>
          <a:r>
            <a:rPr lang="en-GB" sz="3200" dirty="0"/>
            <a:t> </a:t>
          </a:r>
          <a:r>
            <a:rPr lang="en-GB" sz="3200" dirty="0" err="1"/>
            <a:t>identieke</a:t>
          </a:r>
          <a:r>
            <a:rPr lang="en-GB" sz="3200" dirty="0"/>
            <a:t> </a:t>
          </a:r>
          <a:r>
            <a:rPr lang="en-GB" sz="3200" dirty="0" err="1"/>
            <a:t>betekenis</a:t>
          </a:r>
          <a:r>
            <a:rPr lang="en-GB" sz="3200" dirty="0"/>
            <a:t> van </a:t>
          </a:r>
          <a:r>
            <a:rPr lang="en-GB" sz="3200" dirty="0" err="1"/>
            <a:t>attributen</a:t>
          </a:r>
          <a:r>
            <a:rPr lang="en-GB" sz="3200" dirty="0"/>
            <a:t>/</a:t>
          </a:r>
          <a:r>
            <a:rPr lang="en-GB" sz="3200" dirty="0" err="1"/>
            <a:t>operaties</a:t>
          </a:r>
          <a:r>
            <a:rPr lang="en-GB" sz="3200" dirty="0"/>
            <a:t>.</a:t>
          </a:r>
          <a:endParaRPr lang="en-BE" sz="3200" dirty="0"/>
        </a:p>
      </dgm:t>
    </dgm:pt>
    <dgm:pt modelId="{F0E6C351-9BC1-6448-87EB-E3D0451158E9}" type="parTrans" cxnId="{6E941C26-1A5C-CB40-ABB4-38521D6BC7F6}">
      <dgm:prSet/>
      <dgm:spPr/>
      <dgm:t>
        <a:bodyPr/>
        <a:lstStyle/>
        <a:p>
          <a:endParaRPr lang="en-GB"/>
        </a:p>
      </dgm:t>
    </dgm:pt>
    <dgm:pt modelId="{FE466B87-2E49-4B4D-A918-D8A423A988EB}" type="sibTrans" cxnId="{6E941C26-1A5C-CB40-ABB4-38521D6BC7F6}">
      <dgm:prSet/>
      <dgm:spPr/>
      <dgm:t>
        <a:bodyPr/>
        <a:lstStyle/>
        <a:p>
          <a:endParaRPr lang="en-GB"/>
        </a:p>
      </dgm:t>
    </dgm:pt>
    <dgm:pt modelId="{B521C28E-55F8-324B-BE57-073D526594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dirty="0" err="1"/>
            <a:t>Flexibiliteit</a:t>
          </a:r>
          <a:r>
            <a:rPr lang="en-GB" sz="3200" dirty="0"/>
            <a:t> </a:t>
          </a:r>
          <a:r>
            <a:rPr lang="en-GB" sz="3200" dirty="0" err="1"/>
            <a:t>vermindert</a:t>
          </a:r>
          <a:r>
            <a:rPr lang="en-GB" sz="3200" dirty="0"/>
            <a:t>! </a:t>
          </a:r>
          <a:endParaRPr lang="en-BE" sz="3200" dirty="0"/>
        </a:p>
      </dgm:t>
    </dgm:pt>
    <dgm:pt modelId="{3DAC684D-9703-A24B-8727-EF30EE87ECDB}" type="parTrans" cxnId="{7360E935-02A2-8946-9E3F-BCB6690CA6EB}">
      <dgm:prSet/>
      <dgm:spPr/>
      <dgm:t>
        <a:bodyPr/>
        <a:lstStyle/>
        <a:p>
          <a:endParaRPr lang="en-GB"/>
        </a:p>
      </dgm:t>
    </dgm:pt>
    <dgm:pt modelId="{43343C20-1239-9D46-A3D6-A7DD64BFA010}" type="sibTrans" cxnId="{7360E935-02A2-8946-9E3F-BCB6690CA6EB}">
      <dgm:prSet/>
      <dgm:spPr/>
      <dgm:t>
        <a:bodyPr/>
        <a:lstStyle/>
        <a:p>
          <a:endParaRPr lang="en-GB"/>
        </a:p>
      </dgm:t>
    </dgm:pt>
    <dgm:pt modelId="{EF78FC95-5C81-A54C-A1D7-4D977793DA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i="1" dirty="0" err="1"/>
            <a:t>Figuur</a:t>
          </a:r>
          <a:r>
            <a:rPr lang="en-GB" sz="3200" i="1" dirty="0"/>
            <a:t> 4.30</a:t>
          </a:r>
          <a:endParaRPr lang="en-BE" sz="3200" dirty="0"/>
        </a:p>
      </dgm:t>
    </dgm:pt>
    <dgm:pt modelId="{3CACCDA9-7573-9345-ADA9-910B92D21AD9}" type="parTrans" cxnId="{ED6660D0-5EF2-3C44-BC2A-ED21FD3450E9}">
      <dgm:prSet/>
      <dgm:spPr/>
      <dgm:t>
        <a:bodyPr/>
        <a:lstStyle/>
        <a:p>
          <a:endParaRPr lang="en-GB"/>
        </a:p>
      </dgm:t>
    </dgm:pt>
    <dgm:pt modelId="{1966847A-74DE-B04E-BF70-3D25ED044CAA}" type="sibTrans" cxnId="{ED6660D0-5EF2-3C44-BC2A-ED21FD3450E9}">
      <dgm:prSet/>
      <dgm:spPr/>
      <dgm:t>
        <a:bodyPr/>
        <a:lstStyle/>
        <a:p>
          <a:endParaRPr lang="en-GB"/>
        </a:p>
      </dgm:t>
    </dgm:pt>
    <dgm:pt modelId="{FC1DFEDE-BAF9-9649-B0DC-DED148C405AE}" type="pres">
      <dgm:prSet presAssocID="{6D5A9587-35F9-3647-92A2-8A5DE9346513}" presName="linearFlow" presStyleCnt="0">
        <dgm:presLayoutVars>
          <dgm:dir/>
          <dgm:animLvl val="lvl"/>
          <dgm:resizeHandles val="exact"/>
        </dgm:presLayoutVars>
      </dgm:prSet>
      <dgm:spPr/>
    </dgm:pt>
    <dgm:pt modelId="{8E771510-5947-734C-B890-45DCE0BF0593}" type="pres">
      <dgm:prSet presAssocID="{C1E05F14-F83C-3442-A137-9CC72F18409D}" presName="composite" presStyleCnt="0"/>
      <dgm:spPr/>
    </dgm:pt>
    <dgm:pt modelId="{1CD6A7C5-DCCD-7340-86EB-7937D5910F26}" type="pres">
      <dgm:prSet presAssocID="{C1E05F14-F83C-3442-A137-9CC72F18409D}" presName="parentText" presStyleLbl="alignNode1" presStyleIdx="0" presStyleCnt="1" custLinFactNeighborX="-538" custLinFactNeighborY="-35833">
        <dgm:presLayoutVars>
          <dgm:chMax val="1"/>
          <dgm:bulletEnabled val="1"/>
        </dgm:presLayoutVars>
      </dgm:prSet>
      <dgm:spPr/>
    </dgm:pt>
    <dgm:pt modelId="{3095409D-BAAF-FB4C-8848-EA94584E6C6B}" type="pres">
      <dgm:prSet presAssocID="{C1E05F14-F83C-3442-A137-9CC72F18409D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57BA5B01-5B24-B741-8A82-FAF7BFD459E2}" srcId="{C1E05F14-F83C-3442-A137-9CC72F18409D}" destId="{871AD552-1B7E-9D45-BC10-652E459D67EF}" srcOrd="2" destOrd="0" parTransId="{4A1D4163-A3F3-5844-B9DD-209342E22F4A}" sibTransId="{8316BD60-40F6-3B43-94E2-F555CE433C91}"/>
    <dgm:cxn modelId="{F7B9BF1D-FB67-C840-90BC-6F07247E30D0}" type="presOf" srcId="{6D5A9587-35F9-3647-92A2-8A5DE9346513}" destId="{FC1DFEDE-BAF9-9649-B0DC-DED148C405AE}" srcOrd="0" destOrd="0" presId="urn:microsoft.com/office/officeart/2005/8/layout/chevron2"/>
    <dgm:cxn modelId="{6E941C26-1A5C-CB40-ABB4-38521D6BC7F6}" srcId="{C1E05F14-F83C-3442-A137-9CC72F18409D}" destId="{29742C76-CB9D-B149-ABB4-B0614AB73324}" srcOrd="3" destOrd="0" parTransId="{F0E6C351-9BC1-6448-87EB-E3D0451158E9}" sibTransId="{FE466B87-2E49-4B4D-A918-D8A423A988EB}"/>
    <dgm:cxn modelId="{4943CF26-193C-5E42-A782-7AD3CA7A2CAE}" srcId="{C1E05F14-F83C-3442-A137-9CC72F18409D}" destId="{83CFEBE9-D555-9B41-8089-95EA0D852696}" srcOrd="1" destOrd="0" parTransId="{DA51CF70-AB29-0D48-AA83-DEE102C14FA8}" sibTransId="{FA338BA5-9B87-D344-AE53-8BDF820F228B}"/>
    <dgm:cxn modelId="{7360E935-02A2-8946-9E3F-BCB6690CA6EB}" srcId="{C1E05F14-F83C-3442-A137-9CC72F18409D}" destId="{B521C28E-55F8-324B-BE57-073D52659452}" srcOrd="4" destOrd="0" parTransId="{3DAC684D-9703-A24B-8727-EF30EE87ECDB}" sibTransId="{43343C20-1239-9D46-A3D6-A7DD64BFA010}"/>
    <dgm:cxn modelId="{4E796B5A-F787-8740-B3AA-399565330CEF}" type="presOf" srcId="{7A835DA3-3C28-A94B-A2DF-C203D429DD9F}" destId="{3095409D-BAAF-FB4C-8848-EA94584E6C6B}" srcOrd="0" destOrd="0" presId="urn:microsoft.com/office/officeart/2005/8/layout/chevron2"/>
    <dgm:cxn modelId="{F817845D-895F-7444-8AEE-9A12A59D0BBE}" type="presOf" srcId="{EF78FC95-5C81-A54C-A1D7-4D977793DAC6}" destId="{3095409D-BAAF-FB4C-8848-EA94584E6C6B}" srcOrd="0" destOrd="5" presId="urn:microsoft.com/office/officeart/2005/8/layout/chevron2"/>
    <dgm:cxn modelId="{30FF7866-E30A-E449-9072-0620D46A3C7B}" type="presOf" srcId="{C1E05F14-F83C-3442-A137-9CC72F18409D}" destId="{1CD6A7C5-DCCD-7340-86EB-7937D5910F26}" srcOrd="0" destOrd="0" presId="urn:microsoft.com/office/officeart/2005/8/layout/chevron2"/>
    <dgm:cxn modelId="{2BAA806A-54B1-B249-BF72-6AF8443B8973}" srcId="{6D5A9587-35F9-3647-92A2-8A5DE9346513}" destId="{C1E05F14-F83C-3442-A137-9CC72F18409D}" srcOrd="0" destOrd="0" parTransId="{948BFB40-F5CE-BD4B-9C2D-DBEA1F308B6F}" sibTransId="{445FAB02-D59B-5A4E-A36A-9FF7DC472DA5}"/>
    <dgm:cxn modelId="{6615DB98-B5AE-AD49-9E59-9ED10D31FF31}" type="presOf" srcId="{B521C28E-55F8-324B-BE57-073D52659452}" destId="{3095409D-BAAF-FB4C-8848-EA94584E6C6B}" srcOrd="0" destOrd="4" presId="urn:microsoft.com/office/officeart/2005/8/layout/chevron2"/>
    <dgm:cxn modelId="{EC4D4DA6-CD64-A242-AE0D-4741D21BEB90}" type="presOf" srcId="{29742C76-CB9D-B149-ABB4-B0614AB73324}" destId="{3095409D-BAAF-FB4C-8848-EA94584E6C6B}" srcOrd="0" destOrd="3" presId="urn:microsoft.com/office/officeart/2005/8/layout/chevron2"/>
    <dgm:cxn modelId="{D4569FBB-C15B-6D49-AD33-CF13E7548D7F}" type="presOf" srcId="{83CFEBE9-D555-9B41-8089-95EA0D852696}" destId="{3095409D-BAAF-FB4C-8848-EA94584E6C6B}" srcOrd="0" destOrd="1" presId="urn:microsoft.com/office/officeart/2005/8/layout/chevron2"/>
    <dgm:cxn modelId="{827A80CF-EECF-5643-8B52-27753D6429EE}" type="presOf" srcId="{871AD552-1B7E-9D45-BC10-652E459D67EF}" destId="{3095409D-BAAF-FB4C-8848-EA94584E6C6B}" srcOrd="0" destOrd="2" presId="urn:microsoft.com/office/officeart/2005/8/layout/chevron2"/>
    <dgm:cxn modelId="{ED6660D0-5EF2-3C44-BC2A-ED21FD3450E9}" srcId="{B521C28E-55F8-324B-BE57-073D52659452}" destId="{EF78FC95-5C81-A54C-A1D7-4D977793DAC6}" srcOrd="0" destOrd="0" parTransId="{3CACCDA9-7573-9345-ADA9-910B92D21AD9}" sibTransId="{1966847A-74DE-B04E-BF70-3D25ED044CAA}"/>
    <dgm:cxn modelId="{463F73E2-4495-CD46-A9F4-71B4E8C09C9D}" srcId="{C1E05F14-F83C-3442-A137-9CC72F18409D}" destId="{7A835DA3-3C28-A94B-A2DF-C203D429DD9F}" srcOrd="0" destOrd="0" parTransId="{22ECAF72-B7EB-5941-8039-1E7C1276A53B}" sibTransId="{03617178-8E44-F841-8072-A98B5C63686C}"/>
    <dgm:cxn modelId="{8EF6276D-60E2-9449-AFBD-4507598D8840}" type="presParOf" srcId="{FC1DFEDE-BAF9-9649-B0DC-DED148C405AE}" destId="{8E771510-5947-734C-B890-45DCE0BF0593}" srcOrd="0" destOrd="0" presId="urn:microsoft.com/office/officeart/2005/8/layout/chevron2"/>
    <dgm:cxn modelId="{4663CAB9-9466-B246-A574-EB908D568E67}" type="presParOf" srcId="{8E771510-5947-734C-B890-45DCE0BF0593}" destId="{1CD6A7C5-DCCD-7340-86EB-7937D5910F26}" srcOrd="0" destOrd="0" presId="urn:microsoft.com/office/officeart/2005/8/layout/chevron2"/>
    <dgm:cxn modelId="{46C01B29-BA75-7442-BB33-C885D113508F}" type="presParOf" srcId="{8E771510-5947-734C-B890-45DCE0BF0593}" destId="{3095409D-BAAF-FB4C-8848-EA94584E6C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293E3BC-C072-FC45-BFF7-8925605F143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3DEF249-CDB1-6E42-8AA0-1446EA911FBE}">
      <dgm:prSet/>
      <dgm:spPr/>
      <dgm:t>
        <a:bodyPr/>
        <a:lstStyle/>
        <a:p>
          <a:r>
            <a:rPr lang="en-GB" dirty="0"/>
            <a:t>(8. </a:t>
          </a:r>
          <a:r>
            <a:rPr lang="en-GB" dirty="0" err="1"/>
            <a:t>Voeg</a:t>
          </a:r>
          <a:r>
            <a:rPr lang="en-GB" dirty="0"/>
            <a:t> </a:t>
          </a:r>
          <a:r>
            <a:rPr lang="en-GB" dirty="0" err="1"/>
            <a:t>bedrijfsregels</a:t>
          </a:r>
          <a:r>
            <a:rPr lang="en-GB" dirty="0"/>
            <a:t> toe met OCL)</a:t>
          </a:r>
          <a:endParaRPr lang="en-BE" dirty="0"/>
        </a:p>
      </dgm:t>
    </dgm:pt>
    <dgm:pt modelId="{E1B1879E-43B4-004F-B348-58F52C03E4E1}" type="parTrans" cxnId="{CCDB5A89-BD16-814E-994B-EC48E4D1B370}">
      <dgm:prSet/>
      <dgm:spPr/>
      <dgm:t>
        <a:bodyPr/>
        <a:lstStyle/>
        <a:p>
          <a:endParaRPr lang="en-GB"/>
        </a:p>
      </dgm:t>
    </dgm:pt>
    <dgm:pt modelId="{5CBE8898-A5F0-DE46-B897-C4273800D909}" type="sibTrans" cxnId="{CCDB5A89-BD16-814E-994B-EC48E4D1B370}">
      <dgm:prSet/>
      <dgm:spPr/>
      <dgm:t>
        <a:bodyPr/>
        <a:lstStyle/>
        <a:p>
          <a:endParaRPr lang="en-GB"/>
        </a:p>
      </dgm:t>
    </dgm:pt>
    <dgm:pt modelId="{8121C1CF-F589-A847-A46A-91B30784F444}">
      <dgm:prSet/>
      <dgm:spPr/>
      <dgm:t>
        <a:bodyPr/>
        <a:lstStyle/>
        <a:p>
          <a:r>
            <a:rPr lang="en-GB" dirty="0" err="1"/>
            <a:t>Weergeven</a:t>
          </a:r>
          <a:r>
            <a:rPr lang="en-GB" dirty="0"/>
            <a:t> van </a:t>
          </a:r>
          <a:r>
            <a:rPr lang="en-GB" dirty="0" err="1"/>
            <a:t>bedrijfsregels</a:t>
          </a:r>
          <a:r>
            <a:rPr lang="en-GB" dirty="0"/>
            <a:t> (business rules) </a:t>
          </a:r>
          <a:r>
            <a:rPr lang="en-GB" dirty="0" err="1"/>
            <a:t>en</a:t>
          </a:r>
          <a:r>
            <a:rPr lang="en-GB" dirty="0"/>
            <a:t> </a:t>
          </a:r>
          <a:r>
            <a:rPr lang="en-GB" dirty="0" err="1"/>
            <a:t>beperkingen</a:t>
          </a:r>
          <a:r>
            <a:rPr lang="en-GB" dirty="0"/>
            <a:t>.</a:t>
          </a:r>
          <a:endParaRPr lang="en-BE" dirty="0"/>
        </a:p>
      </dgm:t>
    </dgm:pt>
    <dgm:pt modelId="{5EC0DCCF-FF81-1444-A548-31745CEEB2D7}" type="parTrans" cxnId="{B6CD30A2-C12C-E44A-8762-FF431D1A7567}">
      <dgm:prSet/>
      <dgm:spPr/>
      <dgm:t>
        <a:bodyPr/>
        <a:lstStyle/>
        <a:p>
          <a:endParaRPr lang="en-GB"/>
        </a:p>
      </dgm:t>
    </dgm:pt>
    <dgm:pt modelId="{21D5C4BD-E570-3044-8B88-C9991D36B19D}" type="sibTrans" cxnId="{B6CD30A2-C12C-E44A-8762-FF431D1A7567}">
      <dgm:prSet/>
      <dgm:spPr/>
      <dgm:t>
        <a:bodyPr/>
        <a:lstStyle/>
        <a:p>
          <a:endParaRPr lang="en-GB"/>
        </a:p>
      </dgm:t>
    </dgm:pt>
    <dgm:pt modelId="{4D7E228A-A155-C148-BAB5-C7EE456EB353}">
      <dgm:prSet/>
      <dgm:spPr/>
      <dgm:t>
        <a:bodyPr/>
        <a:lstStyle/>
        <a:p>
          <a:r>
            <a:rPr lang="en-GB" dirty="0" err="1"/>
            <a:t>Formuleren</a:t>
          </a:r>
          <a:r>
            <a:rPr lang="en-GB" dirty="0"/>
            <a:t> van </a:t>
          </a:r>
          <a:r>
            <a:rPr lang="en-GB" dirty="0" err="1"/>
            <a:t>vragen</a:t>
          </a:r>
          <a:r>
            <a:rPr lang="en-GB" dirty="0"/>
            <a:t> </a:t>
          </a:r>
          <a:r>
            <a:rPr lang="en-GB" dirty="0" err="1"/>
            <a:t>binnen</a:t>
          </a:r>
          <a:r>
            <a:rPr lang="en-GB" dirty="0"/>
            <a:t> </a:t>
          </a:r>
          <a:r>
            <a:rPr lang="en-GB" dirty="0" err="1"/>
            <a:t>probleemdomein</a:t>
          </a:r>
          <a:r>
            <a:rPr lang="en-GB" dirty="0"/>
            <a:t>. </a:t>
          </a:r>
          <a:r>
            <a:rPr lang="en-GB" dirty="0" err="1"/>
            <a:t>Indien</a:t>
          </a:r>
          <a:r>
            <a:rPr lang="en-GB" dirty="0"/>
            <a:t> </a:t>
          </a:r>
          <a:r>
            <a:rPr lang="en-GB" dirty="0" err="1"/>
            <a:t>niet</a:t>
          </a:r>
          <a:r>
            <a:rPr lang="en-GB" dirty="0"/>
            <a:t> </a:t>
          </a:r>
          <a:r>
            <a:rPr lang="en-GB" dirty="0" err="1"/>
            <a:t>te</a:t>
          </a:r>
          <a:r>
            <a:rPr lang="en-GB" dirty="0"/>
            <a:t> </a:t>
          </a:r>
          <a:r>
            <a:rPr lang="en-GB" dirty="0" err="1"/>
            <a:t>beantwoorden</a:t>
          </a:r>
          <a:r>
            <a:rPr lang="en-GB" dirty="0"/>
            <a:t> </a:t>
          </a:r>
          <a:r>
            <a:rPr lang="en-GB" dirty="0">
              <a:sym typeface="Wingdings" pitchFamily="2" charset="2"/>
            </a:rPr>
            <a:t> </a:t>
          </a:r>
          <a:r>
            <a:rPr lang="en-GB" dirty="0" err="1"/>
            <a:t>te</a:t>
          </a:r>
          <a:r>
            <a:rPr lang="en-GB" dirty="0"/>
            <a:t> </a:t>
          </a:r>
          <a:r>
            <a:rPr lang="en-GB" dirty="0" err="1"/>
            <a:t>eng</a:t>
          </a:r>
          <a:r>
            <a:rPr lang="en-GB" dirty="0"/>
            <a:t> model.</a:t>
          </a:r>
          <a:endParaRPr lang="en-BE" dirty="0"/>
        </a:p>
      </dgm:t>
    </dgm:pt>
    <dgm:pt modelId="{2C2296DD-7DEE-7743-A715-E24724F3AE6E}" type="parTrans" cxnId="{F01AFFAF-4FD8-1544-974A-87B6CC704822}">
      <dgm:prSet/>
      <dgm:spPr/>
      <dgm:t>
        <a:bodyPr/>
        <a:lstStyle/>
        <a:p>
          <a:endParaRPr lang="en-GB"/>
        </a:p>
      </dgm:t>
    </dgm:pt>
    <dgm:pt modelId="{EED93018-33DA-4745-BC36-0B3DD519481D}" type="sibTrans" cxnId="{F01AFFAF-4FD8-1544-974A-87B6CC704822}">
      <dgm:prSet/>
      <dgm:spPr/>
      <dgm:t>
        <a:bodyPr/>
        <a:lstStyle/>
        <a:p>
          <a:endParaRPr lang="en-GB"/>
        </a:p>
      </dgm:t>
    </dgm:pt>
    <dgm:pt modelId="{0D458F08-D878-1A44-ACD8-D74B41750C0B}">
      <dgm:prSet/>
      <dgm:spPr/>
      <dgm:t>
        <a:bodyPr/>
        <a:lstStyle/>
        <a:p>
          <a:r>
            <a:rPr lang="en-GB" dirty="0" err="1"/>
            <a:t>Cfr</a:t>
          </a:r>
          <a:r>
            <a:rPr lang="en-GB" dirty="0"/>
            <a:t>. </a:t>
          </a:r>
          <a:r>
            <a:rPr lang="en-GB" dirty="0" err="1"/>
            <a:t>Hoofdstuk</a:t>
          </a:r>
          <a:r>
            <a:rPr lang="en-GB" dirty="0"/>
            <a:t> 6</a:t>
          </a:r>
          <a:endParaRPr lang="en-BE" dirty="0"/>
        </a:p>
      </dgm:t>
    </dgm:pt>
    <dgm:pt modelId="{F5250B73-592A-A248-BDF3-0BCC01EA42AB}" type="parTrans" cxnId="{00DE2373-72DD-EA43-B78A-620350DCD153}">
      <dgm:prSet/>
      <dgm:spPr/>
      <dgm:t>
        <a:bodyPr/>
        <a:lstStyle/>
        <a:p>
          <a:endParaRPr lang="en-GB"/>
        </a:p>
      </dgm:t>
    </dgm:pt>
    <dgm:pt modelId="{715E1B34-B930-1845-BF21-31BB2A8D1B89}" type="sibTrans" cxnId="{00DE2373-72DD-EA43-B78A-620350DCD153}">
      <dgm:prSet/>
      <dgm:spPr/>
      <dgm:t>
        <a:bodyPr/>
        <a:lstStyle/>
        <a:p>
          <a:endParaRPr lang="en-GB"/>
        </a:p>
      </dgm:t>
    </dgm:pt>
    <dgm:pt modelId="{90D477C7-F9F3-AB49-88F6-E737441FF2DD}" type="pres">
      <dgm:prSet presAssocID="{E293E3BC-C072-FC45-BFF7-8925605F143D}" presName="linearFlow" presStyleCnt="0">
        <dgm:presLayoutVars>
          <dgm:dir/>
          <dgm:animLvl val="lvl"/>
          <dgm:resizeHandles val="exact"/>
        </dgm:presLayoutVars>
      </dgm:prSet>
      <dgm:spPr/>
    </dgm:pt>
    <dgm:pt modelId="{5DABDA4A-3D73-6A4C-A7BF-B5A5851328FA}" type="pres">
      <dgm:prSet presAssocID="{33DEF249-CDB1-6E42-8AA0-1446EA911FBE}" presName="composite" presStyleCnt="0"/>
      <dgm:spPr/>
    </dgm:pt>
    <dgm:pt modelId="{67B90566-28C5-B74F-9CA2-37369BFA9099}" type="pres">
      <dgm:prSet presAssocID="{33DEF249-CDB1-6E42-8AA0-1446EA911FBE}" presName="parentText" presStyleLbl="alignNode1" presStyleIdx="0" presStyleCnt="1" custLinFactNeighborY="-33978">
        <dgm:presLayoutVars>
          <dgm:chMax val="1"/>
          <dgm:bulletEnabled val="1"/>
        </dgm:presLayoutVars>
      </dgm:prSet>
      <dgm:spPr/>
    </dgm:pt>
    <dgm:pt modelId="{FC5A0244-571C-7441-87EE-759F5FDC7FA6}" type="pres">
      <dgm:prSet presAssocID="{33DEF249-CDB1-6E42-8AA0-1446EA911FBE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EB51D057-CE1D-614C-B549-D679CD437E6C}" type="presOf" srcId="{8121C1CF-F589-A847-A46A-91B30784F444}" destId="{FC5A0244-571C-7441-87EE-759F5FDC7FA6}" srcOrd="0" destOrd="0" presId="urn:microsoft.com/office/officeart/2005/8/layout/chevron2"/>
    <dgm:cxn modelId="{00DE2373-72DD-EA43-B78A-620350DCD153}" srcId="{33DEF249-CDB1-6E42-8AA0-1446EA911FBE}" destId="{0D458F08-D878-1A44-ACD8-D74B41750C0B}" srcOrd="2" destOrd="0" parTransId="{F5250B73-592A-A248-BDF3-0BCC01EA42AB}" sibTransId="{715E1B34-B930-1845-BF21-31BB2A8D1B89}"/>
    <dgm:cxn modelId="{CCDB5A89-BD16-814E-994B-EC48E4D1B370}" srcId="{E293E3BC-C072-FC45-BFF7-8925605F143D}" destId="{33DEF249-CDB1-6E42-8AA0-1446EA911FBE}" srcOrd="0" destOrd="0" parTransId="{E1B1879E-43B4-004F-B348-58F52C03E4E1}" sibTransId="{5CBE8898-A5F0-DE46-B897-C4273800D909}"/>
    <dgm:cxn modelId="{B6CD30A2-C12C-E44A-8762-FF431D1A7567}" srcId="{33DEF249-CDB1-6E42-8AA0-1446EA911FBE}" destId="{8121C1CF-F589-A847-A46A-91B30784F444}" srcOrd="0" destOrd="0" parTransId="{5EC0DCCF-FF81-1444-A548-31745CEEB2D7}" sibTransId="{21D5C4BD-E570-3044-8B88-C9991D36B19D}"/>
    <dgm:cxn modelId="{B5CCB7A6-4C81-5341-B002-A19329CBB57B}" type="presOf" srcId="{0D458F08-D878-1A44-ACD8-D74B41750C0B}" destId="{FC5A0244-571C-7441-87EE-759F5FDC7FA6}" srcOrd="0" destOrd="2" presId="urn:microsoft.com/office/officeart/2005/8/layout/chevron2"/>
    <dgm:cxn modelId="{F01AFFAF-4FD8-1544-974A-87B6CC704822}" srcId="{33DEF249-CDB1-6E42-8AA0-1446EA911FBE}" destId="{4D7E228A-A155-C148-BAB5-C7EE456EB353}" srcOrd="1" destOrd="0" parTransId="{2C2296DD-7DEE-7743-A715-E24724F3AE6E}" sibTransId="{EED93018-33DA-4745-BC36-0B3DD519481D}"/>
    <dgm:cxn modelId="{FB3D75BE-4396-7349-BE53-FCD9098B90E8}" type="presOf" srcId="{33DEF249-CDB1-6E42-8AA0-1446EA911FBE}" destId="{67B90566-28C5-B74F-9CA2-37369BFA9099}" srcOrd="0" destOrd="0" presId="urn:microsoft.com/office/officeart/2005/8/layout/chevron2"/>
    <dgm:cxn modelId="{78B20EDE-DB6A-2243-A7B3-714F4B8AD74B}" type="presOf" srcId="{E293E3BC-C072-FC45-BFF7-8925605F143D}" destId="{90D477C7-F9F3-AB49-88F6-E737441FF2DD}" srcOrd="0" destOrd="0" presId="urn:microsoft.com/office/officeart/2005/8/layout/chevron2"/>
    <dgm:cxn modelId="{FA6E1FE1-2673-3348-B69C-FB7F74E80B62}" type="presOf" srcId="{4D7E228A-A155-C148-BAB5-C7EE456EB353}" destId="{FC5A0244-571C-7441-87EE-759F5FDC7FA6}" srcOrd="0" destOrd="1" presId="urn:microsoft.com/office/officeart/2005/8/layout/chevron2"/>
    <dgm:cxn modelId="{D8733E3E-550B-2245-80D7-769C6E1B4ED7}" type="presParOf" srcId="{90D477C7-F9F3-AB49-88F6-E737441FF2DD}" destId="{5DABDA4A-3D73-6A4C-A7BF-B5A5851328FA}" srcOrd="0" destOrd="0" presId="urn:microsoft.com/office/officeart/2005/8/layout/chevron2"/>
    <dgm:cxn modelId="{D6166857-24B7-5744-B339-5E65E1F8A2E8}" type="presParOf" srcId="{5DABDA4A-3D73-6A4C-A7BF-B5A5851328FA}" destId="{67B90566-28C5-B74F-9CA2-37369BFA9099}" srcOrd="0" destOrd="0" presId="urn:microsoft.com/office/officeart/2005/8/layout/chevron2"/>
    <dgm:cxn modelId="{28916A8A-EFDB-E24B-A255-0765C7DDCA78}" type="presParOf" srcId="{5DABDA4A-3D73-6A4C-A7BF-B5A5851328FA}" destId="{FC5A0244-571C-7441-87EE-759F5FDC7F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6CD5BED-1235-7A4F-9DDF-C023A73D120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4ADE50-2B35-5C48-8FA4-A220B870DC39}">
      <dgm:prSet/>
      <dgm:spPr/>
      <dgm:t>
        <a:bodyPr/>
        <a:lstStyle/>
        <a:p>
          <a:r>
            <a:rPr lang="en-GB" dirty="0"/>
            <a:t>(9. </a:t>
          </a:r>
          <a:r>
            <a:rPr lang="en-GB" dirty="0" err="1"/>
            <a:t>Groepeer</a:t>
          </a:r>
          <a:r>
            <a:rPr lang="en-GB" dirty="0"/>
            <a:t> </a:t>
          </a:r>
          <a:r>
            <a:rPr lang="en-GB" dirty="0" err="1"/>
            <a:t>klassen</a:t>
          </a:r>
          <a:r>
            <a:rPr lang="en-GB" dirty="0"/>
            <a:t> in packages)</a:t>
          </a:r>
          <a:endParaRPr lang="en-BE" dirty="0"/>
        </a:p>
      </dgm:t>
    </dgm:pt>
    <dgm:pt modelId="{35B8FC21-EFF4-2E46-8B28-81970B1CE3FB}" type="parTrans" cxnId="{5800DA70-62A3-4D45-A54F-2F49C92D86C7}">
      <dgm:prSet/>
      <dgm:spPr/>
      <dgm:t>
        <a:bodyPr/>
        <a:lstStyle/>
        <a:p>
          <a:endParaRPr lang="en-GB"/>
        </a:p>
      </dgm:t>
    </dgm:pt>
    <dgm:pt modelId="{8D317BC9-3FA6-9145-9336-A1080F9108C1}" type="sibTrans" cxnId="{5800DA70-62A3-4D45-A54F-2F49C92D86C7}">
      <dgm:prSet/>
      <dgm:spPr/>
      <dgm:t>
        <a:bodyPr/>
        <a:lstStyle/>
        <a:p>
          <a:endParaRPr lang="en-GB"/>
        </a:p>
      </dgm:t>
    </dgm:pt>
    <dgm:pt modelId="{115C9536-E83E-5240-AA68-912D3B97FAF9}">
      <dgm:prSet custT="1"/>
      <dgm:spPr/>
      <dgm:t>
        <a:bodyPr/>
        <a:lstStyle/>
        <a:p>
          <a:r>
            <a:rPr lang="en-GB" sz="4800" dirty="0" err="1"/>
            <a:t>Opdelen</a:t>
          </a:r>
          <a:r>
            <a:rPr lang="en-GB" sz="4800" dirty="0"/>
            <a:t> van het </a:t>
          </a:r>
          <a:r>
            <a:rPr lang="en-GB" sz="4800" dirty="0" err="1"/>
            <a:t>klassediagram</a:t>
          </a:r>
          <a:endParaRPr lang="en-BE" sz="4800" dirty="0"/>
        </a:p>
      </dgm:t>
    </dgm:pt>
    <dgm:pt modelId="{9C925983-0F97-0F46-A6C8-53D16C0F5477}" type="parTrans" cxnId="{9A9BC028-CA31-3E43-9CD6-424A103492C3}">
      <dgm:prSet/>
      <dgm:spPr/>
      <dgm:t>
        <a:bodyPr/>
        <a:lstStyle/>
        <a:p>
          <a:endParaRPr lang="en-GB"/>
        </a:p>
      </dgm:t>
    </dgm:pt>
    <dgm:pt modelId="{CB4248DD-937C-9643-97AF-A264A52D1534}" type="sibTrans" cxnId="{9A9BC028-CA31-3E43-9CD6-424A103492C3}">
      <dgm:prSet/>
      <dgm:spPr/>
      <dgm:t>
        <a:bodyPr/>
        <a:lstStyle/>
        <a:p>
          <a:endParaRPr lang="en-GB"/>
        </a:p>
      </dgm:t>
    </dgm:pt>
    <dgm:pt modelId="{D174B85B-B18A-C74B-91E3-4E4DEFBA97AA}">
      <dgm:prSet custT="1"/>
      <dgm:spPr/>
      <dgm:t>
        <a:bodyPr/>
        <a:lstStyle/>
        <a:p>
          <a:r>
            <a:rPr lang="en-GB" sz="4800" dirty="0" err="1"/>
            <a:t>Binnen</a:t>
          </a:r>
          <a:r>
            <a:rPr lang="en-GB" sz="4800" dirty="0"/>
            <a:t> UML is </a:t>
          </a:r>
          <a:r>
            <a:rPr lang="en-GB" sz="4800" dirty="0" err="1"/>
            <a:t>verdeling</a:t>
          </a:r>
          <a:r>
            <a:rPr lang="en-GB" sz="4800" dirty="0"/>
            <a:t> </a:t>
          </a:r>
          <a:r>
            <a:rPr lang="en-GB" sz="4800" dirty="0" err="1"/>
            <a:t>vrij</a:t>
          </a:r>
          <a:r>
            <a:rPr lang="en-GB" sz="4800" dirty="0"/>
            <a:t> </a:t>
          </a:r>
          <a:r>
            <a:rPr lang="en-GB" sz="4800" dirty="0" err="1"/>
            <a:t>te</a:t>
          </a:r>
          <a:r>
            <a:rPr lang="en-GB" sz="4800" dirty="0"/>
            <a:t> </a:t>
          </a:r>
          <a:r>
            <a:rPr lang="en-GB" sz="4800" dirty="0" err="1"/>
            <a:t>kiezen</a:t>
          </a:r>
          <a:endParaRPr lang="en-BE" sz="4800" dirty="0"/>
        </a:p>
      </dgm:t>
    </dgm:pt>
    <dgm:pt modelId="{D3CF8F42-E241-E741-92D6-60B9C38E8A2A}" type="parTrans" cxnId="{6BF37A63-72D5-494E-ACBD-5D641C96ADA5}">
      <dgm:prSet/>
      <dgm:spPr/>
      <dgm:t>
        <a:bodyPr/>
        <a:lstStyle/>
        <a:p>
          <a:endParaRPr lang="en-GB"/>
        </a:p>
      </dgm:t>
    </dgm:pt>
    <dgm:pt modelId="{1AC02220-B68A-8C4A-9E7A-A420A8F41212}" type="sibTrans" cxnId="{6BF37A63-72D5-494E-ACBD-5D641C96ADA5}">
      <dgm:prSet/>
      <dgm:spPr/>
      <dgm:t>
        <a:bodyPr/>
        <a:lstStyle/>
        <a:p>
          <a:endParaRPr lang="en-GB"/>
        </a:p>
      </dgm:t>
    </dgm:pt>
    <dgm:pt modelId="{8434DD6B-1FDA-0946-A333-F9DDD5E74E2C}">
      <dgm:prSet custT="1"/>
      <dgm:spPr/>
      <dgm:t>
        <a:bodyPr/>
        <a:lstStyle/>
        <a:p>
          <a:r>
            <a:rPr lang="en-GB" sz="4800" dirty="0"/>
            <a:t>Packages – </a:t>
          </a:r>
          <a:r>
            <a:rPr lang="en-GB" sz="4800" dirty="0" err="1"/>
            <a:t>logisch</a:t>
          </a:r>
          <a:r>
            <a:rPr lang="en-GB" sz="4800" dirty="0"/>
            <a:t> </a:t>
          </a:r>
          <a:r>
            <a:rPr lang="en-GB" sz="5100" dirty="0"/>
            <a:t>/ </a:t>
          </a:r>
          <a:r>
            <a:rPr lang="en-GB" sz="5100" dirty="0" err="1"/>
            <a:t>praktisch</a:t>
          </a:r>
          <a:endParaRPr lang="en-BE" sz="5100" dirty="0"/>
        </a:p>
      </dgm:t>
    </dgm:pt>
    <dgm:pt modelId="{F3AA9424-B6AF-9143-9118-CCE9526F3FAA}" type="parTrans" cxnId="{B71D0293-EFDB-6340-9159-5193B4193D0F}">
      <dgm:prSet/>
      <dgm:spPr/>
      <dgm:t>
        <a:bodyPr/>
        <a:lstStyle/>
        <a:p>
          <a:endParaRPr lang="en-GB"/>
        </a:p>
      </dgm:t>
    </dgm:pt>
    <dgm:pt modelId="{F7CDE2F0-4B72-2D4A-9E88-E7F8EF008B63}" type="sibTrans" cxnId="{B71D0293-EFDB-6340-9159-5193B4193D0F}">
      <dgm:prSet/>
      <dgm:spPr/>
      <dgm:t>
        <a:bodyPr/>
        <a:lstStyle/>
        <a:p>
          <a:endParaRPr lang="en-GB"/>
        </a:p>
      </dgm:t>
    </dgm:pt>
    <dgm:pt modelId="{1272FB5E-049E-2048-A3FC-D158951D530E}" type="pres">
      <dgm:prSet presAssocID="{36CD5BED-1235-7A4F-9DDF-C023A73D120B}" presName="linearFlow" presStyleCnt="0">
        <dgm:presLayoutVars>
          <dgm:dir/>
          <dgm:animLvl val="lvl"/>
          <dgm:resizeHandles val="exact"/>
        </dgm:presLayoutVars>
      </dgm:prSet>
      <dgm:spPr/>
    </dgm:pt>
    <dgm:pt modelId="{C5A2B168-946B-CC4C-A548-21F9403E41B9}" type="pres">
      <dgm:prSet presAssocID="{854ADE50-2B35-5C48-8FA4-A220B870DC39}" presName="composite" presStyleCnt="0"/>
      <dgm:spPr/>
    </dgm:pt>
    <dgm:pt modelId="{0363ED9B-8553-EF4A-9483-D1FD6299950D}" type="pres">
      <dgm:prSet presAssocID="{854ADE50-2B35-5C48-8FA4-A220B870DC39}" presName="parentText" presStyleLbl="alignNode1" presStyleIdx="0" presStyleCnt="1" custLinFactNeighborY="-35833">
        <dgm:presLayoutVars>
          <dgm:chMax val="1"/>
          <dgm:bulletEnabled val="1"/>
        </dgm:presLayoutVars>
      </dgm:prSet>
      <dgm:spPr/>
    </dgm:pt>
    <dgm:pt modelId="{62E6F374-4C1D-4F49-ABAE-A4C60F2A7171}" type="pres">
      <dgm:prSet presAssocID="{854ADE50-2B35-5C48-8FA4-A220B870DC39}" presName="descendantText" presStyleLbl="alignAcc1" presStyleIdx="0" presStyleCnt="1" custScaleY="205326">
        <dgm:presLayoutVars>
          <dgm:bulletEnabled val="1"/>
        </dgm:presLayoutVars>
      </dgm:prSet>
      <dgm:spPr/>
    </dgm:pt>
  </dgm:ptLst>
  <dgm:cxnLst>
    <dgm:cxn modelId="{9A9BC028-CA31-3E43-9CD6-424A103492C3}" srcId="{854ADE50-2B35-5C48-8FA4-A220B870DC39}" destId="{115C9536-E83E-5240-AA68-912D3B97FAF9}" srcOrd="0" destOrd="0" parTransId="{9C925983-0F97-0F46-A6C8-53D16C0F5477}" sibTransId="{CB4248DD-937C-9643-97AF-A264A52D1534}"/>
    <dgm:cxn modelId="{F0415E2D-CC8D-484A-8C8E-C29F21592D14}" type="presOf" srcId="{854ADE50-2B35-5C48-8FA4-A220B870DC39}" destId="{0363ED9B-8553-EF4A-9483-D1FD6299950D}" srcOrd="0" destOrd="0" presId="urn:microsoft.com/office/officeart/2005/8/layout/chevron2"/>
    <dgm:cxn modelId="{6BF37A63-72D5-494E-ACBD-5D641C96ADA5}" srcId="{854ADE50-2B35-5C48-8FA4-A220B870DC39}" destId="{D174B85B-B18A-C74B-91E3-4E4DEFBA97AA}" srcOrd="1" destOrd="0" parTransId="{D3CF8F42-E241-E741-92D6-60B9C38E8A2A}" sibTransId="{1AC02220-B68A-8C4A-9E7A-A420A8F41212}"/>
    <dgm:cxn modelId="{5C02EF65-436F-AF4A-BC08-1FD9E823C3EE}" type="presOf" srcId="{115C9536-E83E-5240-AA68-912D3B97FAF9}" destId="{62E6F374-4C1D-4F49-ABAE-A4C60F2A7171}" srcOrd="0" destOrd="0" presId="urn:microsoft.com/office/officeart/2005/8/layout/chevron2"/>
    <dgm:cxn modelId="{5800DA70-62A3-4D45-A54F-2F49C92D86C7}" srcId="{36CD5BED-1235-7A4F-9DDF-C023A73D120B}" destId="{854ADE50-2B35-5C48-8FA4-A220B870DC39}" srcOrd="0" destOrd="0" parTransId="{35B8FC21-EFF4-2E46-8B28-81970B1CE3FB}" sibTransId="{8D317BC9-3FA6-9145-9336-A1080F9108C1}"/>
    <dgm:cxn modelId="{2D35FB8F-7DFA-F648-A502-EEDA20EF98F5}" type="presOf" srcId="{36CD5BED-1235-7A4F-9DDF-C023A73D120B}" destId="{1272FB5E-049E-2048-A3FC-D158951D530E}" srcOrd="0" destOrd="0" presId="urn:microsoft.com/office/officeart/2005/8/layout/chevron2"/>
    <dgm:cxn modelId="{B71D0293-EFDB-6340-9159-5193B4193D0F}" srcId="{854ADE50-2B35-5C48-8FA4-A220B870DC39}" destId="{8434DD6B-1FDA-0946-A333-F9DDD5E74E2C}" srcOrd="2" destOrd="0" parTransId="{F3AA9424-B6AF-9143-9118-CCE9526F3FAA}" sibTransId="{F7CDE2F0-4B72-2D4A-9E88-E7F8EF008B63}"/>
    <dgm:cxn modelId="{035EE7DB-57ED-F64D-8903-0561E40F82A3}" type="presOf" srcId="{D174B85B-B18A-C74B-91E3-4E4DEFBA97AA}" destId="{62E6F374-4C1D-4F49-ABAE-A4C60F2A7171}" srcOrd="0" destOrd="1" presId="urn:microsoft.com/office/officeart/2005/8/layout/chevron2"/>
    <dgm:cxn modelId="{8FAF92DC-B3DA-8F43-9011-942D73FEE72D}" type="presOf" srcId="{8434DD6B-1FDA-0946-A333-F9DDD5E74E2C}" destId="{62E6F374-4C1D-4F49-ABAE-A4C60F2A7171}" srcOrd="0" destOrd="2" presId="urn:microsoft.com/office/officeart/2005/8/layout/chevron2"/>
    <dgm:cxn modelId="{D460C817-45B9-5749-B4EA-289C19BCE6F3}" type="presParOf" srcId="{1272FB5E-049E-2048-A3FC-D158951D530E}" destId="{C5A2B168-946B-CC4C-A548-21F9403E41B9}" srcOrd="0" destOrd="0" presId="urn:microsoft.com/office/officeart/2005/8/layout/chevron2"/>
    <dgm:cxn modelId="{C8485E6B-1EC3-3B42-A084-9298ED9139BF}" type="presParOf" srcId="{C5A2B168-946B-CC4C-A548-21F9403E41B9}" destId="{0363ED9B-8553-EF4A-9483-D1FD6299950D}" srcOrd="0" destOrd="0" presId="urn:microsoft.com/office/officeart/2005/8/layout/chevron2"/>
    <dgm:cxn modelId="{76F3BDA5-61A1-F442-9286-08FCEE65DEE3}" type="presParOf" srcId="{C5A2B168-946B-CC4C-A548-21F9403E41B9}" destId="{62E6F374-4C1D-4F49-ABAE-A4C60F2A71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/>
      <dgm:spPr/>
      <dgm:t>
        <a:bodyPr/>
        <a:lstStyle/>
        <a:p>
          <a:r>
            <a:rPr lang="en-GB" err="1"/>
            <a:t>Operatie</a:t>
          </a:r>
          <a:endParaRPr lang="en-BE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E3E47B45-3A18-F84E-9F86-27C8D83B9BBB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Beschrijft</a:t>
          </a:r>
          <a:r>
            <a:rPr lang="en-GB" altLang="nl-BE">
              <a:solidFill>
                <a:srgbClr val="68676C"/>
              </a:solidFill>
            </a:rPr>
            <a:t> service die object </a:t>
          </a:r>
          <a:r>
            <a:rPr lang="en-GB" altLang="nl-BE" err="1">
              <a:solidFill>
                <a:srgbClr val="68676C"/>
              </a:solidFill>
            </a:rPr>
            <a:t>levert</a:t>
          </a:r>
          <a:r>
            <a:rPr lang="en-GB" altLang="nl-BE">
              <a:solidFill>
                <a:srgbClr val="68676C"/>
              </a:solidFill>
            </a:rPr>
            <a:t>.</a:t>
          </a:r>
          <a:endParaRPr lang="en-GB" altLang="nl-BE"/>
        </a:p>
      </dgm:t>
    </dgm:pt>
    <dgm:pt modelId="{05ED9C11-910F-7F49-9C00-F5B731725631}" type="parTrans" cxnId="{B154F5A5-DEB4-DD43-A35F-C56A9F2022B3}">
      <dgm:prSet/>
      <dgm:spPr/>
      <dgm:t>
        <a:bodyPr/>
        <a:lstStyle/>
        <a:p>
          <a:endParaRPr lang="en-GB"/>
        </a:p>
      </dgm:t>
    </dgm:pt>
    <dgm:pt modelId="{1CFC7252-C720-C541-80EC-EABCD09E5B7A}" type="sibTrans" cxnId="{B154F5A5-DEB4-DD43-A35F-C56A9F2022B3}">
      <dgm:prSet/>
      <dgm:spPr/>
      <dgm:t>
        <a:bodyPr/>
        <a:lstStyle/>
        <a:p>
          <a:endParaRPr lang="en-GB"/>
        </a:p>
      </dgm:t>
    </dgm:pt>
    <dgm:pt modelId="{7A397774-AB76-2440-B3A6-17EA16B8F4C0}">
      <dgm:prSet/>
      <dgm:spPr/>
      <dgm:t>
        <a:bodyPr/>
        <a:lstStyle/>
        <a:p>
          <a:r>
            <a:rPr lang="en-GB" altLang="nl-BE">
              <a:solidFill>
                <a:srgbClr val="68676C"/>
              </a:solidFill>
            </a:rPr>
            <a:t>Moet </a:t>
          </a:r>
          <a:r>
            <a:rPr lang="en-GB" altLang="nl-BE" err="1">
              <a:solidFill>
                <a:srgbClr val="68676C"/>
              </a:solidFill>
            </a:rPr>
            <a:t>behoren</a:t>
          </a:r>
          <a:r>
            <a:rPr lang="en-GB" altLang="nl-BE">
              <a:solidFill>
                <a:srgbClr val="68676C"/>
              </a:solidFill>
            </a:rPr>
            <a:t> tot de </a:t>
          </a:r>
          <a:r>
            <a:rPr lang="en-GB" altLang="nl-BE" err="1">
              <a:solidFill>
                <a:srgbClr val="68676C"/>
              </a:solidFill>
            </a:rPr>
            <a:t>verantwoordelijkheden</a:t>
          </a:r>
          <a:r>
            <a:rPr lang="en-GB" altLang="nl-BE">
              <a:solidFill>
                <a:srgbClr val="68676C"/>
              </a:solidFill>
            </a:rPr>
            <a:t> van het object.</a:t>
          </a:r>
        </a:p>
      </dgm:t>
    </dgm:pt>
    <dgm:pt modelId="{22B36F59-14A8-F24C-9B3A-A3FCC2CE54F5}" type="parTrans" cxnId="{37895B58-6392-5440-8B10-A3A82FC6B3C6}">
      <dgm:prSet/>
      <dgm:spPr/>
      <dgm:t>
        <a:bodyPr/>
        <a:lstStyle/>
        <a:p>
          <a:endParaRPr lang="en-GB"/>
        </a:p>
      </dgm:t>
    </dgm:pt>
    <dgm:pt modelId="{7853154B-BAD3-E144-A098-E2D9B0A7B0AB}" type="sibTrans" cxnId="{37895B58-6392-5440-8B10-A3A82FC6B3C6}">
      <dgm:prSet/>
      <dgm:spPr/>
      <dgm:t>
        <a:bodyPr/>
        <a:lstStyle/>
        <a:p>
          <a:endParaRPr lang="en-GB"/>
        </a:p>
      </dgm:t>
    </dgm:pt>
    <dgm:pt modelId="{052AC1D9-AA61-6042-BE51-2194C54F2F61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Verzameling</a:t>
          </a:r>
          <a:r>
            <a:rPr lang="en-GB" altLang="nl-BE">
              <a:solidFill>
                <a:srgbClr val="68676C"/>
              </a:solidFill>
            </a:rPr>
            <a:t> van </a:t>
          </a:r>
          <a:r>
            <a:rPr lang="en-GB" altLang="nl-BE" err="1">
              <a:solidFill>
                <a:srgbClr val="68676C"/>
              </a:solidFill>
            </a:rPr>
            <a:t>operaties</a:t>
          </a:r>
          <a:r>
            <a:rPr lang="en-GB" altLang="nl-BE">
              <a:solidFill>
                <a:srgbClr val="68676C"/>
              </a:solidFill>
            </a:rPr>
            <a:t> = </a:t>
          </a:r>
          <a:r>
            <a:rPr lang="en-GB" altLang="nl-BE" err="1">
              <a:solidFill>
                <a:srgbClr val="68676C"/>
              </a:solidFill>
            </a:rPr>
            <a:t>gedrag</a:t>
          </a:r>
          <a:r>
            <a:rPr lang="en-GB" altLang="nl-BE">
              <a:solidFill>
                <a:srgbClr val="68676C"/>
              </a:solidFill>
            </a:rPr>
            <a:t> van object</a:t>
          </a:r>
        </a:p>
      </dgm:t>
    </dgm:pt>
    <dgm:pt modelId="{D8921C5D-F91B-8C43-B667-F7F7C550E6A9}" type="parTrans" cxnId="{DD28463D-DBC3-8247-BE0A-A24D1EE6BCDA}">
      <dgm:prSet/>
      <dgm:spPr/>
      <dgm:t>
        <a:bodyPr/>
        <a:lstStyle/>
        <a:p>
          <a:endParaRPr lang="en-GB"/>
        </a:p>
      </dgm:t>
    </dgm:pt>
    <dgm:pt modelId="{CB7E9EAF-B9C1-1447-9EA9-5B7EFABCF896}" type="sibTrans" cxnId="{DD28463D-DBC3-8247-BE0A-A24D1EE6BCDA}">
      <dgm:prSet/>
      <dgm:spPr/>
      <dgm:t>
        <a:bodyPr/>
        <a:lstStyle/>
        <a:p>
          <a:endParaRPr lang="en-GB"/>
        </a:p>
      </dgm:t>
    </dgm:pt>
    <dgm:pt modelId="{6A49C3C2-7416-D044-9B46-68BE58D54F2C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Operatie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kan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argumenten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hebben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resultaat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opleveren</a:t>
          </a:r>
          <a:endParaRPr lang="en-GB" altLang="nl-BE">
            <a:solidFill>
              <a:srgbClr val="68676C"/>
            </a:solidFill>
          </a:endParaRPr>
        </a:p>
      </dgm:t>
    </dgm:pt>
    <dgm:pt modelId="{DEEA8EBD-E6B6-0145-8940-3491F5206216}" type="parTrans" cxnId="{FE886D69-1D70-9644-A741-1AD994EB31E9}">
      <dgm:prSet/>
      <dgm:spPr/>
      <dgm:t>
        <a:bodyPr/>
        <a:lstStyle/>
        <a:p>
          <a:endParaRPr lang="en-GB"/>
        </a:p>
      </dgm:t>
    </dgm:pt>
    <dgm:pt modelId="{D5B3218A-16D9-3043-B362-2884E64F0AAF}" type="sibTrans" cxnId="{FE886D69-1D70-9644-A741-1AD994EB31E9}">
      <dgm:prSet/>
      <dgm:spPr/>
      <dgm:t>
        <a:bodyPr/>
        <a:lstStyle/>
        <a:p>
          <a:endParaRPr lang="en-GB"/>
        </a:p>
      </dgm:t>
    </dgm:pt>
    <dgm:pt modelId="{91FB093B-9822-3043-B10C-77528AF4862B}">
      <dgm:prSet/>
      <dgm:spPr/>
      <dgm:t>
        <a:bodyPr/>
        <a:lstStyle/>
        <a:p>
          <a:r>
            <a:rPr lang="en-GB" altLang="nl-BE" err="1">
              <a:solidFill>
                <a:srgbClr val="68676C"/>
              </a:solidFill>
            </a:rPr>
            <a:t>Objecten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communiceren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d.m.v.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sturen</a:t>
          </a:r>
          <a:r>
            <a:rPr lang="en-GB" altLang="nl-BE">
              <a:solidFill>
                <a:srgbClr val="68676C"/>
              </a:solidFill>
            </a:rPr>
            <a:t> van </a:t>
          </a:r>
          <a:r>
            <a:rPr lang="en-GB" altLang="nl-BE" err="1">
              <a:solidFill>
                <a:srgbClr val="68676C"/>
              </a:solidFill>
            </a:rPr>
            <a:t>boodschappen</a:t>
          </a:r>
          <a:r>
            <a:rPr lang="en-GB" altLang="nl-BE">
              <a:solidFill>
                <a:srgbClr val="68676C"/>
              </a:solidFill>
            </a:rPr>
            <a:t>: </a:t>
          </a:r>
          <a:r>
            <a:rPr lang="en-GB" altLang="nl-BE" err="1">
              <a:solidFill>
                <a:srgbClr val="68676C"/>
              </a:solidFill>
            </a:rPr>
            <a:t>zender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en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ontvanger</a:t>
          </a:r>
          <a:endParaRPr lang="en-GB" altLang="nl-BE">
            <a:solidFill>
              <a:srgbClr val="68676C"/>
            </a:solidFill>
          </a:endParaRPr>
        </a:p>
      </dgm:t>
    </dgm:pt>
    <dgm:pt modelId="{E277D69C-E287-8545-AABF-6CD4E70DECAF}" type="parTrans" cxnId="{D4AE9ED4-468B-2E44-AFF1-B70B55F4496F}">
      <dgm:prSet/>
      <dgm:spPr/>
      <dgm:t>
        <a:bodyPr/>
        <a:lstStyle/>
        <a:p>
          <a:endParaRPr lang="en-GB"/>
        </a:p>
      </dgm:t>
    </dgm:pt>
    <dgm:pt modelId="{0EB9A4FD-EDF0-7044-AF9A-E760D80F7261}" type="sibTrans" cxnId="{D4AE9ED4-468B-2E44-AFF1-B70B55F4496F}">
      <dgm:prSet/>
      <dgm:spPr/>
      <dgm:t>
        <a:bodyPr/>
        <a:lstStyle/>
        <a:p>
          <a:endParaRPr lang="en-GB"/>
        </a:p>
      </dgm:t>
    </dgm:pt>
    <dgm:pt modelId="{1098CD85-19E4-4E4B-9CF3-66959BA11095}">
      <dgm:prSet/>
      <dgm:spPr/>
      <dgm:t>
        <a:bodyPr/>
        <a:lstStyle/>
        <a:p>
          <a:endParaRPr lang="en-GB" altLang="nl-BE">
            <a:solidFill>
              <a:srgbClr val="68676C"/>
            </a:solidFill>
          </a:endParaRPr>
        </a:p>
      </dgm:t>
    </dgm:pt>
    <dgm:pt modelId="{69BE28FA-C98C-BC46-A7FE-63A3010D8834}" type="parTrans" cxnId="{E12B6277-F150-DF4C-879C-40BD97E788A4}">
      <dgm:prSet/>
      <dgm:spPr/>
      <dgm:t>
        <a:bodyPr/>
        <a:lstStyle/>
        <a:p>
          <a:endParaRPr lang="en-GB"/>
        </a:p>
      </dgm:t>
    </dgm:pt>
    <dgm:pt modelId="{ED1B047E-665B-C44C-AA79-3EB0AF0CBE5D}" type="sibTrans" cxnId="{E12B6277-F150-DF4C-879C-40BD97E788A4}">
      <dgm:prSet/>
      <dgm:spPr/>
      <dgm:t>
        <a:bodyPr/>
        <a:lstStyle/>
        <a:p>
          <a:endParaRPr lang="en-GB"/>
        </a:p>
      </dgm:t>
    </dgm:pt>
    <dgm:pt modelId="{D2BD6C03-C325-0143-B1B1-80485D0FCC27}">
      <dgm:prSet/>
      <dgm:spPr/>
      <dgm:t>
        <a:bodyPr/>
        <a:lstStyle/>
        <a:p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4.2</a:t>
          </a:r>
        </a:p>
      </dgm:t>
    </dgm:pt>
    <dgm:pt modelId="{F5532F1F-2A52-C84C-8BCE-99692B5DF3DB}" type="parTrans" cxnId="{0F0229D3-5A4B-1146-8649-E6E504528980}">
      <dgm:prSet/>
      <dgm:spPr/>
      <dgm:t>
        <a:bodyPr/>
        <a:lstStyle/>
        <a:p>
          <a:endParaRPr lang="en-GB"/>
        </a:p>
      </dgm:t>
    </dgm:pt>
    <dgm:pt modelId="{435EAF0A-942D-734F-A577-CC03E2C725AC}" type="sibTrans" cxnId="{0F0229D3-5A4B-1146-8649-E6E504528980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LinFactNeighborX="32954" custLinFactNeighborY="-22915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DD28463D-DBC3-8247-BE0A-A24D1EE6BCDA}" srcId="{67524973-E6E3-1040-A562-3E018FB26752}" destId="{052AC1D9-AA61-6042-BE51-2194C54F2F61}" srcOrd="2" destOrd="0" parTransId="{D8921C5D-F91B-8C43-B667-F7F7C550E6A9}" sibTransId="{CB7E9EAF-B9C1-1447-9EA9-5B7EFABCF896}"/>
    <dgm:cxn modelId="{0A510948-5B77-A44D-BC1E-A8E55413E075}" type="presOf" srcId="{052AC1D9-AA61-6042-BE51-2194C54F2F61}" destId="{668ED7DE-347B-6A44-AAEB-10E6B58FF63C}" srcOrd="0" destOrd="2" presId="urn:microsoft.com/office/officeart/2005/8/layout/list1"/>
    <dgm:cxn modelId="{479D7A4F-85A4-9F4A-B2D6-F98B76EDBD02}" type="presOf" srcId="{1098CD85-19E4-4E4B-9CF3-66959BA11095}" destId="{668ED7DE-347B-6A44-AAEB-10E6B58FF63C}" srcOrd="0" destOrd="5" presId="urn:microsoft.com/office/officeart/2005/8/layout/list1"/>
    <dgm:cxn modelId="{67934553-745E-F545-BA10-FB6BC1DF2DC6}" type="presOf" srcId="{7A397774-AB76-2440-B3A6-17EA16B8F4C0}" destId="{668ED7DE-347B-6A44-AAEB-10E6B58FF63C}" srcOrd="0" destOrd="1" presId="urn:microsoft.com/office/officeart/2005/8/layout/list1"/>
    <dgm:cxn modelId="{37895B58-6392-5440-8B10-A3A82FC6B3C6}" srcId="{67524973-E6E3-1040-A562-3E018FB26752}" destId="{7A397774-AB76-2440-B3A6-17EA16B8F4C0}" srcOrd="1" destOrd="0" parTransId="{22B36F59-14A8-F24C-9B3A-A3FCC2CE54F5}" sibTransId="{7853154B-BAD3-E144-A098-E2D9B0A7B0AB}"/>
    <dgm:cxn modelId="{FE886D69-1D70-9644-A741-1AD994EB31E9}" srcId="{67524973-E6E3-1040-A562-3E018FB26752}" destId="{6A49C3C2-7416-D044-9B46-68BE58D54F2C}" srcOrd="3" destOrd="0" parTransId="{DEEA8EBD-E6B6-0145-8940-3491F5206216}" sibTransId="{D5B3218A-16D9-3043-B362-2884E64F0AAF}"/>
    <dgm:cxn modelId="{FB695876-9A1C-2842-93DF-CC0AB140CEE4}" type="presOf" srcId="{E3E47B45-3A18-F84E-9F86-27C8D83B9BBB}" destId="{668ED7DE-347B-6A44-AAEB-10E6B58FF63C}" srcOrd="0" destOrd="0" presId="urn:microsoft.com/office/officeart/2005/8/layout/list1"/>
    <dgm:cxn modelId="{E12B6277-F150-DF4C-879C-40BD97E788A4}" srcId="{67524973-E6E3-1040-A562-3E018FB26752}" destId="{1098CD85-19E4-4E4B-9CF3-66959BA11095}" srcOrd="5" destOrd="0" parTransId="{69BE28FA-C98C-BC46-A7FE-63A3010D8834}" sibTransId="{ED1B047E-665B-C44C-AA79-3EB0AF0CBE5D}"/>
    <dgm:cxn modelId="{22E06984-127A-464A-829F-C4B34BEB6778}" type="presOf" srcId="{6A49C3C2-7416-D044-9B46-68BE58D54F2C}" destId="{668ED7DE-347B-6A44-AAEB-10E6B58FF63C}" srcOrd="0" destOrd="3" presId="urn:microsoft.com/office/officeart/2005/8/layout/list1"/>
    <dgm:cxn modelId="{1214E686-42EF-FE4B-BEAA-8D75D5303208}" type="presOf" srcId="{D2BD6C03-C325-0143-B1B1-80485D0FCC27}" destId="{668ED7DE-347B-6A44-AAEB-10E6B58FF63C}" srcOrd="0" destOrd="6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B154F5A5-DEB4-DD43-A35F-C56A9F2022B3}" srcId="{67524973-E6E3-1040-A562-3E018FB26752}" destId="{E3E47B45-3A18-F84E-9F86-27C8D83B9BBB}" srcOrd="0" destOrd="0" parTransId="{05ED9C11-910F-7F49-9C00-F5B731725631}" sibTransId="{1CFC7252-C720-C541-80EC-EABCD09E5B7A}"/>
    <dgm:cxn modelId="{66B418B7-8D88-9D40-971D-E86427F05823}" type="presOf" srcId="{91FB093B-9822-3043-B10C-77528AF4862B}" destId="{668ED7DE-347B-6A44-AAEB-10E6B58FF63C}" srcOrd="0" destOrd="4" presId="urn:microsoft.com/office/officeart/2005/8/layout/list1"/>
    <dgm:cxn modelId="{0F0229D3-5A4B-1146-8649-E6E504528980}" srcId="{1098CD85-19E4-4E4B-9CF3-66959BA11095}" destId="{D2BD6C03-C325-0143-B1B1-80485D0FCC27}" srcOrd="0" destOrd="0" parTransId="{F5532F1F-2A52-C84C-8BCE-99692B5DF3DB}" sibTransId="{435EAF0A-942D-734F-A577-CC03E2C725AC}"/>
    <dgm:cxn modelId="{D4AE9ED4-468B-2E44-AFF1-B70B55F4496F}" srcId="{67524973-E6E3-1040-A562-3E018FB26752}" destId="{91FB093B-9822-3043-B10C-77528AF4862B}" srcOrd="4" destOrd="0" parTransId="{E277D69C-E287-8545-AABF-6CD4E70DECAF}" sibTransId="{0EB9A4FD-EDF0-7044-AF9A-E760D80F7261}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71197E8-AB79-3742-B91D-67EA1FCAA46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DED54D-E35B-E047-8FA4-9CE01DAC1AF4}">
      <dgm:prSet/>
      <dgm:spPr/>
      <dgm:t>
        <a:bodyPr/>
        <a:lstStyle/>
        <a:p>
          <a:r>
            <a:rPr lang="en-GB" dirty="0"/>
            <a:t>10. </a:t>
          </a:r>
          <a:r>
            <a:rPr lang="en-GB" dirty="0" err="1"/>
            <a:t>Itereer</a:t>
          </a:r>
          <a:r>
            <a:rPr lang="en-GB" dirty="0"/>
            <a:t> over de </a:t>
          </a:r>
          <a:r>
            <a:rPr lang="en-GB" dirty="0" err="1"/>
            <a:t>gedane</a:t>
          </a:r>
          <a:r>
            <a:rPr lang="en-GB" dirty="0"/>
            <a:t> </a:t>
          </a:r>
          <a:r>
            <a:rPr lang="en-GB" dirty="0" err="1"/>
            <a:t>stappen</a:t>
          </a:r>
          <a:endParaRPr lang="en-BE" dirty="0"/>
        </a:p>
      </dgm:t>
    </dgm:pt>
    <dgm:pt modelId="{85C6F014-6E43-6245-8142-73368E37683C}" type="parTrans" cxnId="{EF664420-8313-094B-89AA-5F5C072D5AD8}">
      <dgm:prSet/>
      <dgm:spPr/>
      <dgm:t>
        <a:bodyPr/>
        <a:lstStyle/>
        <a:p>
          <a:endParaRPr lang="en-GB"/>
        </a:p>
      </dgm:t>
    </dgm:pt>
    <dgm:pt modelId="{20A50224-8923-7143-B92F-F46FA205C994}" type="sibTrans" cxnId="{EF664420-8313-094B-89AA-5F5C072D5AD8}">
      <dgm:prSet/>
      <dgm:spPr/>
      <dgm:t>
        <a:bodyPr/>
        <a:lstStyle/>
        <a:p>
          <a:endParaRPr lang="en-GB"/>
        </a:p>
      </dgm:t>
    </dgm:pt>
    <dgm:pt modelId="{85C3D3A9-2644-654F-8AA4-F69D544234C6}">
      <dgm:prSet/>
      <dgm:spPr/>
      <dgm:t>
        <a:bodyPr/>
        <a:lstStyle/>
        <a:p>
          <a:r>
            <a:rPr lang="en-GB"/>
            <a:t>Proces is geen sequentieel proces</a:t>
          </a:r>
          <a:endParaRPr lang="en-BE"/>
        </a:p>
      </dgm:t>
    </dgm:pt>
    <dgm:pt modelId="{31E0BEE0-99BD-5B45-8FE8-46A90A47AD52}" type="parTrans" cxnId="{E725FCA2-79E6-EF42-BD8F-A60FA27CFECE}">
      <dgm:prSet/>
      <dgm:spPr/>
      <dgm:t>
        <a:bodyPr/>
        <a:lstStyle/>
        <a:p>
          <a:endParaRPr lang="en-GB"/>
        </a:p>
      </dgm:t>
    </dgm:pt>
    <dgm:pt modelId="{26A7B061-8577-AC41-AB69-E7665C39123C}" type="sibTrans" cxnId="{E725FCA2-79E6-EF42-BD8F-A60FA27CFECE}">
      <dgm:prSet/>
      <dgm:spPr/>
      <dgm:t>
        <a:bodyPr/>
        <a:lstStyle/>
        <a:p>
          <a:endParaRPr lang="en-GB"/>
        </a:p>
      </dgm:t>
    </dgm:pt>
    <dgm:pt modelId="{86E4B0BC-30EB-3449-B5C8-6DEA160E3F9B}">
      <dgm:prSet/>
      <dgm:spPr/>
      <dgm:t>
        <a:bodyPr/>
        <a:lstStyle/>
        <a:p>
          <a:r>
            <a:rPr lang="en-GB" dirty="0" err="1"/>
            <a:t>Iconsistentie</a:t>
          </a:r>
          <a:r>
            <a:rPr lang="en-GB" dirty="0"/>
            <a:t>/</a:t>
          </a:r>
          <a:r>
            <a:rPr lang="en-GB" dirty="0" err="1"/>
            <a:t>onvolledigheid</a:t>
          </a:r>
          <a:r>
            <a:rPr lang="en-GB" dirty="0"/>
            <a:t>?</a:t>
          </a:r>
          <a:endParaRPr lang="en-BE" dirty="0"/>
        </a:p>
      </dgm:t>
    </dgm:pt>
    <dgm:pt modelId="{2F057373-C558-1E4A-BD47-58A97F25BE34}" type="parTrans" cxnId="{480E8F0F-CFAD-054E-B211-7F8D88D666A5}">
      <dgm:prSet/>
      <dgm:spPr/>
      <dgm:t>
        <a:bodyPr/>
        <a:lstStyle/>
        <a:p>
          <a:endParaRPr lang="en-GB"/>
        </a:p>
      </dgm:t>
    </dgm:pt>
    <dgm:pt modelId="{C6A8A97E-F6C9-0345-AA7D-D6918EA4C927}" type="sibTrans" cxnId="{480E8F0F-CFAD-054E-B211-7F8D88D666A5}">
      <dgm:prSet/>
      <dgm:spPr/>
      <dgm:t>
        <a:bodyPr/>
        <a:lstStyle/>
        <a:p>
          <a:endParaRPr lang="en-GB"/>
        </a:p>
      </dgm:t>
    </dgm:pt>
    <dgm:pt modelId="{48A3E2EB-4AEB-354A-9A16-9B68BCF50595}">
      <dgm:prSet/>
      <dgm:spPr/>
      <dgm:t>
        <a:bodyPr/>
        <a:lstStyle/>
        <a:p>
          <a:r>
            <a:rPr lang="en-GB" dirty="0" err="1"/>
            <a:t>Vinden</a:t>
          </a:r>
          <a:r>
            <a:rPr lang="en-GB" dirty="0"/>
            <a:t> van </a:t>
          </a:r>
          <a:r>
            <a:rPr lang="en-GB" dirty="0" err="1"/>
            <a:t>bepaalde</a:t>
          </a:r>
          <a:r>
            <a:rPr lang="en-GB" dirty="0"/>
            <a:t> </a:t>
          </a:r>
          <a:r>
            <a:rPr lang="en-GB" dirty="0" err="1"/>
            <a:t>verantwoordelijkheid</a:t>
          </a:r>
          <a:r>
            <a:rPr lang="en-GB" dirty="0"/>
            <a:t>/</a:t>
          </a:r>
          <a:r>
            <a:rPr lang="en-GB" dirty="0" err="1"/>
            <a:t>operatie</a:t>
          </a:r>
          <a:r>
            <a:rPr lang="en-GB" dirty="0"/>
            <a:t> die </a:t>
          </a:r>
          <a:r>
            <a:rPr lang="en-GB" dirty="0" err="1"/>
            <a:t>bij</a:t>
          </a:r>
          <a:r>
            <a:rPr lang="en-GB" dirty="0"/>
            <a:t> </a:t>
          </a:r>
          <a:r>
            <a:rPr lang="en-GB" dirty="0" err="1"/>
            <a:t>geen</a:t>
          </a:r>
          <a:r>
            <a:rPr lang="en-GB" dirty="0"/>
            <a:t> </a:t>
          </a:r>
          <a:r>
            <a:rPr lang="en-GB" dirty="0" err="1"/>
            <a:t>klasse</a:t>
          </a:r>
          <a:r>
            <a:rPr lang="en-GB" dirty="0"/>
            <a:t> </a:t>
          </a:r>
          <a:r>
            <a:rPr lang="en-GB" dirty="0" err="1"/>
            <a:t>hoort</a:t>
          </a:r>
          <a:r>
            <a:rPr lang="en-GB" dirty="0"/>
            <a:t>.</a:t>
          </a:r>
          <a:endParaRPr lang="en-BE" dirty="0"/>
        </a:p>
      </dgm:t>
    </dgm:pt>
    <dgm:pt modelId="{100E416C-9F45-984D-8CF3-DBB821E936E3}" type="parTrans" cxnId="{898E7883-044E-0740-BE81-86E8D1165E6E}">
      <dgm:prSet/>
      <dgm:spPr/>
      <dgm:t>
        <a:bodyPr/>
        <a:lstStyle/>
        <a:p>
          <a:endParaRPr lang="en-GB"/>
        </a:p>
      </dgm:t>
    </dgm:pt>
    <dgm:pt modelId="{A8A8C7DF-F1A1-A249-A06F-BAF181DC0559}" type="sibTrans" cxnId="{898E7883-044E-0740-BE81-86E8D1165E6E}">
      <dgm:prSet/>
      <dgm:spPr/>
      <dgm:t>
        <a:bodyPr/>
        <a:lstStyle/>
        <a:p>
          <a:endParaRPr lang="en-GB"/>
        </a:p>
      </dgm:t>
    </dgm:pt>
    <dgm:pt modelId="{2BC8C056-148C-CA47-8C54-8116BA2735AE}">
      <dgm:prSet/>
      <dgm:spPr/>
      <dgm:t>
        <a:bodyPr/>
        <a:lstStyle/>
        <a:p>
          <a:r>
            <a:rPr lang="en-GB" dirty="0"/>
            <a:t>Constraint </a:t>
          </a:r>
          <a:r>
            <a:rPr lang="en-GB" dirty="0" err="1"/>
            <a:t>uit</a:t>
          </a:r>
          <a:r>
            <a:rPr lang="en-GB" dirty="0"/>
            <a:t> </a:t>
          </a:r>
          <a:r>
            <a:rPr lang="en-GB" dirty="0" err="1"/>
            <a:t>stap</a:t>
          </a:r>
          <a:r>
            <a:rPr lang="en-GB" dirty="0"/>
            <a:t> 8 </a:t>
          </a:r>
          <a:r>
            <a:rPr lang="en-GB" dirty="0" err="1"/>
            <a:t>niet</a:t>
          </a:r>
          <a:r>
            <a:rPr lang="en-GB" dirty="0"/>
            <a:t> </a:t>
          </a:r>
          <a:r>
            <a:rPr lang="en-GB" dirty="0" err="1"/>
            <a:t>beschrijven</a:t>
          </a:r>
          <a:r>
            <a:rPr lang="en-GB" dirty="0"/>
            <a:t> met </a:t>
          </a:r>
          <a:r>
            <a:rPr lang="en-GB" dirty="0" err="1"/>
            <a:t>bestaand</a:t>
          </a:r>
          <a:r>
            <a:rPr lang="en-GB" dirty="0"/>
            <a:t> model </a:t>
          </a:r>
          <a:r>
            <a:rPr lang="en-GB" dirty="0">
              <a:sym typeface="Wingdings" pitchFamily="2" charset="2"/>
            </a:rPr>
            <a:t></a:t>
          </a:r>
          <a:r>
            <a:rPr lang="en-GB" dirty="0"/>
            <a:t> </a:t>
          </a:r>
          <a:r>
            <a:rPr lang="en-GB" dirty="0" err="1"/>
            <a:t>ontbreken</a:t>
          </a:r>
          <a:r>
            <a:rPr lang="en-GB" dirty="0"/>
            <a:t> </a:t>
          </a:r>
          <a:r>
            <a:rPr lang="en-GB" dirty="0" err="1"/>
            <a:t>associatie</a:t>
          </a:r>
          <a:r>
            <a:rPr lang="en-GB" dirty="0"/>
            <a:t>, </a:t>
          </a:r>
          <a:r>
            <a:rPr lang="en-GB" dirty="0" err="1"/>
            <a:t>klasse</a:t>
          </a:r>
          <a:r>
            <a:rPr lang="en-GB" dirty="0"/>
            <a:t>, </a:t>
          </a:r>
          <a:r>
            <a:rPr lang="en-GB" dirty="0" err="1"/>
            <a:t>attribuut</a:t>
          </a:r>
          <a:r>
            <a:rPr lang="en-GB" dirty="0"/>
            <a:t> of </a:t>
          </a:r>
          <a:r>
            <a:rPr lang="en-GB" dirty="0" err="1"/>
            <a:t>operatie</a:t>
          </a:r>
          <a:r>
            <a:rPr lang="en-GB" dirty="0"/>
            <a:t>.</a:t>
          </a:r>
          <a:endParaRPr lang="en-BE" dirty="0"/>
        </a:p>
      </dgm:t>
    </dgm:pt>
    <dgm:pt modelId="{53B55842-B9A8-6942-8DB2-D28156C7A739}" type="parTrans" cxnId="{8000A8AF-44C5-7748-9DF3-CC8A7CABF703}">
      <dgm:prSet/>
      <dgm:spPr/>
      <dgm:t>
        <a:bodyPr/>
        <a:lstStyle/>
        <a:p>
          <a:endParaRPr lang="en-GB"/>
        </a:p>
      </dgm:t>
    </dgm:pt>
    <dgm:pt modelId="{A5BD194F-FAF4-E847-80BF-81AD92E406BE}" type="sibTrans" cxnId="{8000A8AF-44C5-7748-9DF3-CC8A7CABF703}">
      <dgm:prSet/>
      <dgm:spPr/>
      <dgm:t>
        <a:bodyPr/>
        <a:lstStyle/>
        <a:p>
          <a:endParaRPr lang="en-GB"/>
        </a:p>
      </dgm:t>
    </dgm:pt>
    <dgm:pt modelId="{93599794-1B8E-C043-B970-496E69364B09}">
      <dgm:prSet/>
      <dgm:spPr/>
      <dgm:t>
        <a:bodyPr/>
        <a:lstStyle/>
        <a:p>
          <a:pPr>
            <a:buNone/>
          </a:pPr>
          <a:r>
            <a:rPr lang="en-GB" dirty="0">
              <a:sym typeface="Wingdings" pitchFamily="2" charset="2"/>
            </a:rPr>
            <a:t></a:t>
          </a:r>
          <a:r>
            <a:rPr lang="en-GB" dirty="0"/>
            <a:t> </a:t>
          </a:r>
          <a:r>
            <a:rPr lang="en-GB" dirty="0" err="1"/>
            <a:t>aanpassen</a:t>
          </a:r>
          <a:r>
            <a:rPr lang="en-GB" dirty="0"/>
            <a:t> diagram</a:t>
          </a:r>
          <a:endParaRPr lang="en-BE" dirty="0"/>
        </a:p>
      </dgm:t>
    </dgm:pt>
    <dgm:pt modelId="{07B792B1-828A-AC4D-A667-080A6AC85F8B}" type="parTrans" cxnId="{D679AE96-61A9-A24D-B1A3-96F3D564E7C6}">
      <dgm:prSet/>
      <dgm:spPr/>
      <dgm:t>
        <a:bodyPr/>
        <a:lstStyle/>
        <a:p>
          <a:endParaRPr lang="en-GB"/>
        </a:p>
      </dgm:t>
    </dgm:pt>
    <dgm:pt modelId="{0ED1B04A-7C90-1F49-AA78-A5E040CB9072}" type="sibTrans" cxnId="{D679AE96-61A9-A24D-B1A3-96F3D564E7C6}">
      <dgm:prSet/>
      <dgm:spPr/>
      <dgm:t>
        <a:bodyPr/>
        <a:lstStyle/>
        <a:p>
          <a:endParaRPr lang="en-GB"/>
        </a:p>
      </dgm:t>
    </dgm:pt>
    <dgm:pt modelId="{B37D1056-CF0C-BD4F-9454-6ABC065F4BFE}" type="pres">
      <dgm:prSet presAssocID="{471197E8-AB79-3742-B91D-67EA1FCAA463}" presName="linearFlow" presStyleCnt="0">
        <dgm:presLayoutVars>
          <dgm:dir/>
          <dgm:animLvl val="lvl"/>
          <dgm:resizeHandles val="exact"/>
        </dgm:presLayoutVars>
      </dgm:prSet>
      <dgm:spPr/>
    </dgm:pt>
    <dgm:pt modelId="{C21EBFBB-56CC-4443-BF3E-73293BD76070}" type="pres">
      <dgm:prSet presAssocID="{BDDED54D-E35B-E047-8FA4-9CE01DAC1AF4}" presName="composite" presStyleCnt="0"/>
      <dgm:spPr/>
    </dgm:pt>
    <dgm:pt modelId="{4DB8BBB9-6349-5746-A5E7-17F655D75EC0}" type="pres">
      <dgm:prSet presAssocID="{BDDED54D-E35B-E047-8FA4-9CE01DAC1AF4}" presName="parentText" presStyleLbl="alignNode1" presStyleIdx="0" presStyleCnt="1" custLinFactNeighborY="-35833">
        <dgm:presLayoutVars>
          <dgm:chMax val="1"/>
          <dgm:bulletEnabled val="1"/>
        </dgm:presLayoutVars>
      </dgm:prSet>
      <dgm:spPr/>
    </dgm:pt>
    <dgm:pt modelId="{975084BF-6749-C84E-B6CC-54A803FC6508}" type="pres">
      <dgm:prSet presAssocID="{BDDED54D-E35B-E047-8FA4-9CE01DAC1AF4}" presName="descendantText" presStyleLbl="alignAcc1" presStyleIdx="0" presStyleCnt="1" custScaleY="205326" custLinFactNeighborX="-528" custLinFactNeighborY="592">
        <dgm:presLayoutVars>
          <dgm:bulletEnabled val="1"/>
        </dgm:presLayoutVars>
      </dgm:prSet>
      <dgm:spPr/>
    </dgm:pt>
  </dgm:ptLst>
  <dgm:cxnLst>
    <dgm:cxn modelId="{480E8F0F-CFAD-054E-B211-7F8D88D666A5}" srcId="{BDDED54D-E35B-E047-8FA4-9CE01DAC1AF4}" destId="{86E4B0BC-30EB-3449-B5C8-6DEA160E3F9B}" srcOrd="1" destOrd="0" parTransId="{2F057373-C558-1E4A-BD47-58A97F25BE34}" sibTransId="{C6A8A97E-F6C9-0345-AA7D-D6918EA4C927}"/>
    <dgm:cxn modelId="{EF664420-8313-094B-89AA-5F5C072D5AD8}" srcId="{471197E8-AB79-3742-B91D-67EA1FCAA463}" destId="{BDDED54D-E35B-E047-8FA4-9CE01DAC1AF4}" srcOrd="0" destOrd="0" parTransId="{85C6F014-6E43-6245-8142-73368E37683C}" sibTransId="{20A50224-8923-7143-B92F-F46FA205C994}"/>
    <dgm:cxn modelId="{C6731927-BC67-794C-9803-2770115DB3B3}" type="presOf" srcId="{BDDED54D-E35B-E047-8FA4-9CE01DAC1AF4}" destId="{4DB8BBB9-6349-5746-A5E7-17F655D75EC0}" srcOrd="0" destOrd="0" presId="urn:microsoft.com/office/officeart/2005/8/layout/chevron2"/>
    <dgm:cxn modelId="{78F8DF32-34D4-3D48-AB52-64A8675746BF}" type="presOf" srcId="{85C3D3A9-2644-654F-8AA4-F69D544234C6}" destId="{975084BF-6749-C84E-B6CC-54A803FC6508}" srcOrd="0" destOrd="0" presId="urn:microsoft.com/office/officeart/2005/8/layout/chevron2"/>
    <dgm:cxn modelId="{1945755C-8BAB-024A-B13B-ECD769B5283D}" type="presOf" srcId="{93599794-1B8E-C043-B970-496E69364B09}" destId="{975084BF-6749-C84E-B6CC-54A803FC6508}" srcOrd="0" destOrd="2" presId="urn:microsoft.com/office/officeart/2005/8/layout/chevron2"/>
    <dgm:cxn modelId="{A67FC771-0A0A-0A46-81FA-9F1EF48BBDE7}" type="presOf" srcId="{471197E8-AB79-3742-B91D-67EA1FCAA463}" destId="{B37D1056-CF0C-BD4F-9454-6ABC065F4BFE}" srcOrd="0" destOrd="0" presId="urn:microsoft.com/office/officeart/2005/8/layout/chevron2"/>
    <dgm:cxn modelId="{898E7883-044E-0740-BE81-86E8D1165E6E}" srcId="{93599794-1B8E-C043-B970-496E69364B09}" destId="{48A3E2EB-4AEB-354A-9A16-9B68BCF50595}" srcOrd="0" destOrd="0" parTransId="{100E416C-9F45-984D-8CF3-DBB821E936E3}" sibTransId="{A8A8C7DF-F1A1-A249-A06F-BAF181DC0559}"/>
    <dgm:cxn modelId="{02BBF78B-6D5B-F043-98B1-830FBDE5FEC9}" type="presOf" srcId="{86E4B0BC-30EB-3449-B5C8-6DEA160E3F9B}" destId="{975084BF-6749-C84E-B6CC-54A803FC6508}" srcOrd="0" destOrd="1" presId="urn:microsoft.com/office/officeart/2005/8/layout/chevron2"/>
    <dgm:cxn modelId="{D679AE96-61A9-A24D-B1A3-96F3D564E7C6}" srcId="{BDDED54D-E35B-E047-8FA4-9CE01DAC1AF4}" destId="{93599794-1B8E-C043-B970-496E69364B09}" srcOrd="2" destOrd="0" parTransId="{07B792B1-828A-AC4D-A667-080A6AC85F8B}" sibTransId="{0ED1B04A-7C90-1F49-AA78-A5E040CB9072}"/>
    <dgm:cxn modelId="{5164E0A2-484A-4A42-9EA4-3575F81832D9}" type="presOf" srcId="{48A3E2EB-4AEB-354A-9A16-9B68BCF50595}" destId="{975084BF-6749-C84E-B6CC-54A803FC6508}" srcOrd="0" destOrd="3" presId="urn:microsoft.com/office/officeart/2005/8/layout/chevron2"/>
    <dgm:cxn modelId="{E725FCA2-79E6-EF42-BD8F-A60FA27CFECE}" srcId="{BDDED54D-E35B-E047-8FA4-9CE01DAC1AF4}" destId="{85C3D3A9-2644-654F-8AA4-F69D544234C6}" srcOrd="0" destOrd="0" parTransId="{31E0BEE0-99BD-5B45-8FE8-46A90A47AD52}" sibTransId="{26A7B061-8577-AC41-AB69-E7665C39123C}"/>
    <dgm:cxn modelId="{8000A8AF-44C5-7748-9DF3-CC8A7CABF703}" srcId="{93599794-1B8E-C043-B970-496E69364B09}" destId="{2BC8C056-148C-CA47-8C54-8116BA2735AE}" srcOrd="1" destOrd="0" parTransId="{53B55842-B9A8-6942-8DB2-D28156C7A739}" sibTransId="{A5BD194F-FAF4-E847-80BF-81AD92E406BE}"/>
    <dgm:cxn modelId="{808A87C8-2AF1-B64A-8A7A-B02447B393D7}" type="presOf" srcId="{2BC8C056-148C-CA47-8C54-8116BA2735AE}" destId="{975084BF-6749-C84E-B6CC-54A803FC6508}" srcOrd="0" destOrd="4" presId="urn:microsoft.com/office/officeart/2005/8/layout/chevron2"/>
    <dgm:cxn modelId="{0CC8EC00-89E9-944D-ACF4-1A79068E47B9}" type="presParOf" srcId="{B37D1056-CF0C-BD4F-9454-6ABC065F4BFE}" destId="{C21EBFBB-56CC-4443-BF3E-73293BD76070}" srcOrd="0" destOrd="0" presId="urn:microsoft.com/office/officeart/2005/8/layout/chevron2"/>
    <dgm:cxn modelId="{1D4736CE-A623-9D4E-9404-06FA7D2DDD9F}" type="presParOf" srcId="{C21EBFBB-56CC-4443-BF3E-73293BD76070}" destId="{4DB8BBB9-6349-5746-A5E7-17F655D75EC0}" srcOrd="0" destOrd="0" presId="urn:microsoft.com/office/officeart/2005/8/layout/chevron2"/>
    <dgm:cxn modelId="{473BD47F-0725-714E-95AD-7B09E91453ED}" type="presParOf" srcId="{C21EBFBB-56CC-4443-BF3E-73293BD76070}" destId="{975084BF-6749-C84E-B6CC-54A803FC65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sz="2400" err="1"/>
            <a:t>Associatie</a:t>
          </a:r>
          <a:endParaRPr lang="en-BE" sz="800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E3E47B45-3A18-F84E-9F86-27C8D83B9BBB}">
      <dgm:prSet/>
      <dgm:spPr/>
      <dgm:t>
        <a:bodyPr/>
        <a:lstStyle/>
        <a:p>
          <a:endParaRPr lang="en-GB" altLang="nl-BE" sz="1800"/>
        </a:p>
      </dgm:t>
    </dgm:pt>
    <dgm:pt modelId="{05ED9C11-910F-7F49-9C00-F5B731725631}" type="parTrans" cxnId="{B154F5A5-DEB4-DD43-A35F-C56A9F2022B3}">
      <dgm:prSet/>
      <dgm:spPr/>
      <dgm:t>
        <a:bodyPr/>
        <a:lstStyle/>
        <a:p>
          <a:endParaRPr lang="en-GB"/>
        </a:p>
      </dgm:t>
    </dgm:pt>
    <dgm:pt modelId="{1CFC7252-C720-C541-80EC-EABCD09E5B7A}" type="sibTrans" cxnId="{B154F5A5-DEB4-DD43-A35F-C56A9F2022B3}">
      <dgm:prSet/>
      <dgm:spPr/>
      <dgm:t>
        <a:bodyPr/>
        <a:lstStyle/>
        <a:p>
          <a:endParaRPr lang="en-GB"/>
        </a:p>
      </dgm:t>
    </dgm:pt>
    <dgm:pt modelId="{CFCEE2CE-CC0E-EC46-9D45-5CD0CC619A43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Structurele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relatie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tussen</a:t>
          </a:r>
          <a:r>
            <a:rPr lang="en-GB" altLang="nl-BE" sz="2000">
              <a:solidFill>
                <a:srgbClr val="68676C"/>
              </a:solidFill>
            </a:rPr>
            <a:t> twee </a:t>
          </a:r>
          <a:r>
            <a:rPr lang="en-GB" altLang="nl-BE" sz="2000" err="1">
              <a:solidFill>
                <a:srgbClr val="68676C"/>
              </a:solidFill>
            </a:rPr>
            <a:t>klassen</a:t>
          </a:r>
          <a:r>
            <a:rPr lang="en-GB" altLang="nl-BE" sz="2000">
              <a:solidFill>
                <a:srgbClr val="68676C"/>
              </a:solidFill>
            </a:rPr>
            <a:t>.</a:t>
          </a:r>
        </a:p>
      </dgm:t>
    </dgm:pt>
    <dgm:pt modelId="{6CE74E36-5D1A-9647-BECA-81F9174E597B}" type="parTrans" cxnId="{231B63AD-FC4E-4A49-ADD1-41AC32946881}">
      <dgm:prSet/>
      <dgm:spPr/>
      <dgm:t>
        <a:bodyPr/>
        <a:lstStyle/>
        <a:p>
          <a:endParaRPr lang="en-GB"/>
        </a:p>
      </dgm:t>
    </dgm:pt>
    <dgm:pt modelId="{7EB2BDED-9B69-E64F-8D37-66C3EAF18F1D}" type="sibTrans" cxnId="{231B63AD-FC4E-4A49-ADD1-41AC32946881}">
      <dgm:prSet/>
      <dgm:spPr/>
      <dgm:t>
        <a:bodyPr/>
        <a:lstStyle/>
        <a:p>
          <a:endParaRPr lang="en-GB"/>
        </a:p>
      </dgm:t>
    </dgm:pt>
    <dgm:pt modelId="{C8A23ADF-39C7-B04B-B9FB-0C262FC5F32A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Instantie</a:t>
          </a:r>
          <a:r>
            <a:rPr lang="en-GB" altLang="nl-BE" sz="2000">
              <a:solidFill>
                <a:srgbClr val="68676C"/>
              </a:solidFill>
            </a:rPr>
            <a:t> van </a:t>
          </a:r>
          <a:r>
            <a:rPr lang="en-GB" altLang="nl-BE" sz="2000" err="1">
              <a:solidFill>
                <a:srgbClr val="68676C"/>
              </a:solidFill>
            </a:rPr>
            <a:t>eerste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klasse</a:t>
          </a:r>
          <a:r>
            <a:rPr lang="en-GB" altLang="nl-BE" sz="2000">
              <a:solidFill>
                <a:srgbClr val="68676C"/>
              </a:solidFill>
            </a:rPr>
            <a:t> is </a:t>
          </a:r>
          <a:r>
            <a:rPr lang="en-GB" altLang="nl-BE" sz="2000" err="1">
              <a:solidFill>
                <a:srgbClr val="68676C"/>
              </a:solidFill>
            </a:rPr>
            <a:t>grootste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deel</a:t>
          </a:r>
          <a:r>
            <a:rPr lang="en-GB" altLang="nl-BE" sz="2000">
              <a:solidFill>
                <a:srgbClr val="68676C"/>
              </a:solidFill>
            </a:rPr>
            <a:t> van </a:t>
          </a:r>
          <a:r>
            <a:rPr lang="en-GB" altLang="nl-BE" sz="2000" err="1">
              <a:solidFill>
                <a:srgbClr val="68676C"/>
              </a:solidFill>
            </a:rPr>
            <a:t>zijn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bestaan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verbonden</a:t>
          </a:r>
          <a:r>
            <a:rPr lang="en-GB" altLang="nl-BE" sz="2000">
              <a:solidFill>
                <a:srgbClr val="68676C"/>
              </a:solidFill>
            </a:rPr>
            <a:t> met </a:t>
          </a:r>
          <a:r>
            <a:rPr lang="en-GB" altLang="nl-BE" sz="2000" err="1">
              <a:solidFill>
                <a:srgbClr val="68676C"/>
              </a:solidFill>
            </a:rPr>
            <a:t>instantie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tweede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klasse</a:t>
          </a:r>
          <a:r>
            <a:rPr lang="en-GB" altLang="nl-BE" sz="2000">
              <a:solidFill>
                <a:srgbClr val="68676C"/>
              </a:solidFill>
            </a:rPr>
            <a:t>.</a:t>
          </a:r>
        </a:p>
      </dgm:t>
    </dgm:pt>
    <dgm:pt modelId="{F4F3F4AF-44B3-F141-85A0-87735C5E0AD1}" type="parTrans" cxnId="{869B7157-455E-F64C-9C90-48B6CED02D0E}">
      <dgm:prSet/>
      <dgm:spPr/>
      <dgm:t>
        <a:bodyPr/>
        <a:lstStyle/>
        <a:p>
          <a:endParaRPr lang="en-GB"/>
        </a:p>
      </dgm:t>
    </dgm:pt>
    <dgm:pt modelId="{E5AC8E7A-CF77-FA41-B35C-379CB8C84AD3}" type="sibTrans" cxnId="{869B7157-455E-F64C-9C90-48B6CED02D0E}">
      <dgm:prSet/>
      <dgm:spPr/>
      <dgm:t>
        <a:bodyPr/>
        <a:lstStyle/>
        <a:p>
          <a:endParaRPr lang="en-GB"/>
        </a:p>
      </dgm:t>
    </dgm:pt>
    <dgm:pt modelId="{19F7D3DB-90C1-CF42-9802-86DE8A1D0EFE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Tussen</a:t>
          </a:r>
          <a:r>
            <a:rPr lang="en-GB" altLang="nl-BE" sz="2000">
              <a:solidFill>
                <a:srgbClr val="68676C"/>
              </a:solidFill>
            </a:rPr>
            <a:t> twee </a:t>
          </a:r>
          <a:r>
            <a:rPr lang="en-GB" altLang="nl-BE" sz="2000" err="1">
              <a:solidFill>
                <a:srgbClr val="68676C"/>
              </a:solidFill>
            </a:rPr>
            <a:t>klassen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kunnen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meerdere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associaties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liggen</a:t>
          </a:r>
          <a:r>
            <a:rPr lang="en-GB" altLang="nl-BE" sz="2000">
              <a:solidFill>
                <a:srgbClr val="68676C"/>
              </a:solidFill>
            </a:rPr>
            <a:t>.</a:t>
          </a:r>
        </a:p>
      </dgm:t>
    </dgm:pt>
    <dgm:pt modelId="{2A9EF62D-1B1D-4C4A-A0A1-2D5FA91E650B}" type="parTrans" cxnId="{FE287FFC-71DC-E240-B19D-A0BAB8ECC747}">
      <dgm:prSet/>
      <dgm:spPr/>
      <dgm:t>
        <a:bodyPr/>
        <a:lstStyle/>
        <a:p>
          <a:endParaRPr lang="en-GB"/>
        </a:p>
      </dgm:t>
    </dgm:pt>
    <dgm:pt modelId="{B6397E7D-56B2-B541-B608-C0F126C9041D}" type="sibTrans" cxnId="{FE287FFC-71DC-E240-B19D-A0BAB8ECC747}">
      <dgm:prSet/>
      <dgm:spPr/>
      <dgm:t>
        <a:bodyPr/>
        <a:lstStyle/>
        <a:p>
          <a:endParaRPr lang="en-GB"/>
        </a:p>
      </dgm:t>
    </dgm:pt>
    <dgm:pt modelId="{57C819FB-4CC2-524B-B879-B4407AF97973}">
      <dgm:prSet custT="1"/>
      <dgm:spPr/>
      <dgm:t>
        <a:bodyPr/>
        <a:lstStyle/>
        <a:p>
          <a:r>
            <a:rPr lang="en-GB" altLang="nl-BE" sz="2000">
              <a:solidFill>
                <a:srgbClr val="68676C"/>
              </a:solidFill>
            </a:rPr>
            <a:t>Naam </a:t>
          </a:r>
          <a:r>
            <a:rPr lang="en-GB" altLang="nl-BE" sz="2000" err="1">
              <a:solidFill>
                <a:srgbClr val="68676C"/>
              </a:solidFill>
            </a:rPr>
            <a:t>associatie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langs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lijn</a:t>
          </a:r>
          <a:r>
            <a:rPr lang="en-GB" altLang="nl-BE" sz="2000">
              <a:solidFill>
                <a:srgbClr val="68676C"/>
              </a:solidFill>
            </a:rPr>
            <a:t> (links </a:t>
          </a:r>
          <a:r>
            <a:rPr lang="en-GB" altLang="nl-BE" sz="2000" err="1">
              <a:solidFill>
                <a:srgbClr val="68676C"/>
              </a:solidFill>
            </a:rPr>
            <a:t>naar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rechts</a:t>
          </a:r>
          <a:r>
            <a:rPr lang="en-GB" altLang="nl-BE" sz="2000">
              <a:solidFill>
                <a:srgbClr val="68676C"/>
              </a:solidFill>
            </a:rPr>
            <a:t>, </a:t>
          </a:r>
          <a:r>
            <a:rPr lang="en-GB" altLang="nl-BE" sz="2000" err="1">
              <a:solidFill>
                <a:srgbClr val="68676C"/>
              </a:solidFill>
            </a:rPr>
            <a:t>boven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naar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beneden</a:t>
          </a:r>
          <a:r>
            <a:rPr lang="en-GB" altLang="nl-BE" sz="2000">
              <a:solidFill>
                <a:srgbClr val="68676C"/>
              </a:solidFill>
            </a:rPr>
            <a:t>)</a:t>
          </a:r>
          <a:r>
            <a:rPr lang="en-GB" altLang="nl-BE" sz="2000">
              <a:solidFill>
                <a:srgbClr val="68676C"/>
              </a:solidFill>
              <a:ea typeface="+mn-ea"/>
            </a:rPr>
            <a:t>‏.</a:t>
          </a:r>
        </a:p>
      </dgm:t>
    </dgm:pt>
    <dgm:pt modelId="{8B66D1C0-598A-A44C-BB4D-8C67781AD76D}" type="parTrans" cxnId="{27A99C48-F546-7949-BC60-8A6D80F77584}">
      <dgm:prSet/>
      <dgm:spPr/>
      <dgm:t>
        <a:bodyPr/>
        <a:lstStyle/>
        <a:p>
          <a:endParaRPr lang="en-GB"/>
        </a:p>
      </dgm:t>
    </dgm:pt>
    <dgm:pt modelId="{F5E2CED0-9212-EB43-9D02-66F970C30A69}" type="sibTrans" cxnId="{27A99C48-F546-7949-BC60-8A6D80F77584}">
      <dgm:prSet/>
      <dgm:spPr/>
      <dgm:t>
        <a:bodyPr/>
        <a:lstStyle/>
        <a:p>
          <a:endParaRPr lang="en-GB"/>
        </a:p>
      </dgm:t>
    </dgm:pt>
    <dgm:pt modelId="{D845509B-9FAD-5441-A5B4-6072FDE0AD52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Leesrichting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kan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worden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aangegeven</a:t>
          </a:r>
          <a:r>
            <a:rPr lang="en-GB" altLang="nl-BE" sz="2000">
              <a:solidFill>
                <a:srgbClr val="68676C"/>
              </a:solidFill>
            </a:rPr>
            <a:t>.</a:t>
          </a:r>
        </a:p>
      </dgm:t>
    </dgm:pt>
    <dgm:pt modelId="{5B1CB031-96F0-C84B-9759-7E15B39A24D8}" type="parTrans" cxnId="{82281E68-FBD7-4345-9C5E-45AC90B0E34A}">
      <dgm:prSet/>
      <dgm:spPr/>
      <dgm:t>
        <a:bodyPr/>
        <a:lstStyle/>
        <a:p>
          <a:endParaRPr lang="en-GB"/>
        </a:p>
      </dgm:t>
    </dgm:pt>
    <dgm:pt modelId="{337E8D03-712E-8946-ABA9-DA5688DEB3EF}" type="sibTrans" cxnId="{82281E68-FBD7-4345-9C5E-45AC90B0E34A}">
      <dgm:prSet/>
      <dgm:spPr/>
      <dgm:t>
        <a:bodyPr/>
        <a:lstStyle/>
        <a:p>
          <a:endParaRPr lang="en-GB"/>
        </a:p>
      </dgm:t>
    </dgm:pt>
    <dgm:pt modelId="{FC71907F-D21D-624A-BA41-C5A57AC8B35E}">
      <dgm:prSet/>
      <dgm:spPr/>
      <dgm:t>
        <a:bodyPr/>
        <a:lstStyle/>
        <a:p>
          <a:endParaRPr lang="en-GB" altLang="nl-BE" sz="1800">
            <a:solidFill>
              <a:srgbClr val="68676C"/>
            </a:solidFill>
          </a:endParaRPr>
        </a:p>
      </dgm:t>
    </dgm:pt>
    <dgm:pt modelId="{2F092E84-11D6-6F4C-BC86-CDAB4A4E0F9B}" type="parTrans" cxnId="{51428ACB-5D0E-C644-BFEB-F1931309E859}">
      <dgm:prSet/>
      <dgm:spPr/>
      <dgm:t>
        <a:bodyPr/>
        <a:lstStyle/>
        <a:p>
          <a:endParaRPr lang="en-GB"/>
        </a:p>
      </dgm:t>
    </dgm:pt>
    <dgm:pt modelId="{CD5AA432-D22B-7145-B3B1-3C65571AF2A1}" type="sibTrans" cxnId="{51428ACB-5D0E-C644-BFEB-F1931309E859}">
      <dgm:prSet/>
      <dgm:spPr/>
      <dgm:t>
        <a:bodyPr/>
        <a:lstStyle/>
        <a:p>
          <a:endParaRPr lang="en-GB"/>
        </a:p>
      </dgm:t>
    </dgm:pt>
    <dgm:pt modelId="{0793D6C8-74D3-6E48-9388-3789E2D60D3C}">
      <dgm:prSet/>
      <dgm:spPr/>
      <dgm:t>
        <a:bodyPr/>
        <a:lstStyle/>
        <a:p>
          <a:r>
            <a:rPr lang="en-GB" altLang="nl-BE" sz="1800" i="1" err="1">
              <a:solidFill>
                <a:srgbClr val="68676C"/>
              </a:solidFill>
            </a:rPr>
            <a:t>Figuur</a:t>
          </a:r>
          <a:r>
            <a:rPr lang="en-GB" altLang="nl-BE" sz="1800" i="1">
              <a:solidFill>
                <a:srgbClr val="68676C"/>
              </a:solidFill>
            </a:rPr>
            <a:t> 4.3</a:t>
          </a:r>
        </a:p>
      </dgm:t>
    </dgm:pt>
    <dgm:pt modelId="{13B1B8C2-4D5B-3641-8F7A-12897E662765}" type="parTrans" cxnId="{D9E4AA2F-AB9D-DC43-A0C6-A5375B2109AD}">
      <dgm:prSet/>
      <dgm:spPr/>
      <dgm:t>
        <a:bodyPr/>
        <a:lstStyle/>
        <a:p>
          <a:endParaRPr lang="en-GB"/>
        </a:p>
      </dgm:t>
    </dgm:pt>
    <dgm:pt modelId="{0571862E-91EE-1A4A-AD1B-ED064BF9A3DC}" type="sibTrans" cxnId="{D9E4AA2F-AB9D-DC43-A0C6-A5375B2109AD}">
      <dgm:prSet/>
      <dgm:spPr/>
      <dgm:t>
        <a:bodyPr/>
        <a:lstStyle/>
        <a:p>
          <a:endParaRPr lang="en-GB"/>
        </a:p>
      </dgm:t>
    </dgm:pt>
    <dgm:pt modelId="{FBAE3CF1-056E-8948-8EEC-51DCCB6140D3}">
      <dgm:prSet/>
      <dgm:spPr/>
      <dgm:t>
        <a:bodyPr/>
        <a:lstStyle/>
        <a:p>
          <a:endParaRPr lang="en-GB" altLang="nl-BE" sz="1800">
            <a:solidFill>
              <a:srgbClr val="68676C"/>
            </a:solidFill>
          </a:endParaRPr>
        </a:p>
      </dgm:t>
    </dgm:pt>
    <dgm:pt modelId="{EE70DC92-9979-E04C-9F79-92A8C350C39B}" type="parTrans" cxnId="{69EB3DAB-C18F-0D4B-B7E1-5B4515700D01}">
      <dgm:prSet/>
      <dgm:spPr/>
      <dgm:t>
        <a:bodyPr/>
        <a:lstStyle/>
        <a:p>
          <a:endParaRPr lang="en-GB"/>
        </a:p>
      </dgm:t>
    </dgm:pt>
    <dgm:pt modelId="{0CA8E7CF-1994-5249-8C9E-3326F5F2FF13}" type="sibTrans" cxnId="{69EB3DAB-C18F-0D4B-B7E1-5B4515700D01}">
      <dgm:prSet/>
      <dgm:spPr/>
      <dgm:t>
        <a:bodyPr/>
        <a:lstStyle/>
        <a:p>
          <a:endParaRPr lang="en-GB"/>
        </a:p>
      </dgm:t>
    </dgm:pt>
    <dgm:pt modelId="{17125BDB-AF9A-BA4C-8F30-7C2AE792896F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Een</a:t>
          </a:r>
          <a:r>
            <a:rPr lang="en-GB" altLang="nl-BE" sz="2000">
              <a:solidFill>
                <a:srgbClr val="68676C"/>
              </a:solidFill>
            </a:rPr>
            <a:t> link is </a:t>
          </a:r>
          <a:r>
            <a:rPr lang="en-GB" altLang="nl-BE" sz="2000" err="1">
              <a:solidFill>
                <a:srgbClr val="68676C"/>
              </a:solidFill>
            </a:rPr>
            <a:t>een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instantie</a:t>
          </a:r>
          <a:r>
            <a:rPr lang="en-GB" altLang="nl-BE" sz="2000">
              <a:solidFill>
                <a:srgbClr val="68676C"/>
              </a:solidFill>
            </a:rPr>
            <a:t> van </a:t>
          </a:r>
          <a:r>
            <a:rPr lang="en-GB" altLang="nl-BE" sz="2000" err="1">
              <a:solidFill>
                <a:srgbClr val="68676C"/>
              </a:solidFill>
            </a:rPr>
            <a:t>een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associatie</a:t>
          </a:r>
          <a:r>
            <a:rPr lang="en-GB" altLang="nl-BE" sz="2000">
              <a:solidFill>
                <a:srgbClr val="68676C"/>
              </a:solidFill>
            </a:rPr>
            <a:t>.</a:t>
          </a:r>
        </a:p>
      </dgm:t>
    </dgm:pt>
    <dgm:pt modelId="{510CECE9-8542-B64B-806C-B924455E8DB2}" type="parTrans" cxnId="{AE4B67FD-30E8-974E-97D1-C489E66C388A}">
      <dgm:prSet/>
      <dgm:spPr/>
      <dgm:t>
        <a:bodyPr/>
        <a:lstStyle/>
        <a:p>
          <a:endParaRPr lang="en-GB"/>
        </a:p>
      </dgm:t>
    </dgm:pt>
    <dgm:pt modelId="{955E8AC3-8D68-D648-82D2-91193545AE75}" type="sibTrans" cxnId="{AE4B67FD-30E8-974E-97D1-C489E66C388A}">
      <dgm:prSet/>
      <dgm:spPr/>
      <dgm:t>
        <a:bodyPr/>
        <a:lstStyle/>
        <a:p>
          <a:endParaRPr lang="en-GB"/>
        </a:p>
      </dgm:t>
    </dgm:pt>
    <dgm:pt modelId="{6ACFD247-D91C-A045-9102-AEE22169DF0E}">
      <dgm:prSet/>
      <dgm:spPr/>
      <dgm:t>
        <a:bodyPr/>
        <a:lstStyle/>
        <a:p>
          <a:endParaRPr lang="en-GB" altLang="nl-BE" sz="1800">
            <a:solidFill>
              <a:srgbClr val="68676C"/>
            </a:solidFill>
          </a:endParaRPr>
        </a:p>
      </dgm:t>
    </dgm:pt>
    <dgm:pt modelId="{25C8EC65-B554-644A-A1FD-EAE347FF3937}" type="parTrans" cxnId="{F6DD3CAE-3010-8946-95E7-C4F00142B95C}">
      <dgm:prSet/>
      <dgm:spPr/>
      <dgm:t>
        <a:bodyPr/>
        <a:lstStyle/>
        <a:p>
          <a:endParaRPr lang="en-GB"/>
        </a:p>
      </dgm:t>
    </dgm:pt>
    <dgm:pt modelId="{8CFF520F-36F1-6442-B272-90A1D42CCD82}" type="sibTrans" cxnId="{F6DD3CAE-3010-8946-95E7-C4F00142B95C}">
      <dgm:prSet/>
      <dgm:spPr/>
      <dgm:t>
        <a:bodyPr/>
        <a:lstStyle/>
        <a:p>
          <a:endParaRPr lang="en-GB"/>
        </a:p>
      </dgm:t>
    </dgm:pt>
    <dgm:pt modelId="{FBD3E40D-1C03-AE48-859A-85EF3C602692}">
      <dgm:prSet/>
      <dgm:spPr/>
      <dgm:t>
        <a:bodyPr/>
        <a:lstStyle/>
        <a:p>
          <a:r>
            <a:rPr lang="en-GB" altLang="nl-BE" sz="1800" i="1" err="1">
              <a:solidFill>
                <a:srgbClr val="68676C"/>
              </a:solidFill>
            </a:rPr>
            <a:t>Figuur</a:t>
          </a:r>
          <a:r>
            <a:rPr lang="en-GB" altLang="nl-BE" sz="1800" i="1">
              <a:solidFill>
                <a:srgbClr val="68676C"/>
              </a:solidFill>
            </a:rPr>
            <a:t> 4.4</a:t>
          </a:r>
        </a:p>
      </dgm:t>
    </dgm:pt>
    <dgm:pt modelId="{F4964CD5-6F3E-BC49-A7A9-FD6AB6F57147}" type="parTrans" cxnId="{F67E707B-C487-2948-B027-F4D93E81C2B8}">
      <dgm:prSet/>
      <dgm:spPr/>
      <dgm:t>
        <a:bodyPr/>
        <a:lstStyle/>
        <a:p>
          <a:endParaRPr lang="en-GB"/>
        </a:p>
      </dgm:t>
    </dgm:pt>
    <dgm:pt modelId="{9879B2CA-1ECA-884E-BD6A-920D5BE6096A}" type="sibTrans" cxnId="{F67E707B-C487-2948-B027-F4D93E81C2B8}">
      <dgm:prSet/>
      <dgm:spPr/>
      <dgm:t>
        <a:bodyPr/>
        <a:lstStyle/>
        <a:p>
          <a:endParaRPr lang="en-GB"/>
        </a:p>
      </dgm:t>
    </dgm:pt>
    <dgm:pt modelId="{798364C0-3DC0-E24C-A6B9-DEBA23F6D3B1}">
      <dgm:prSet/>
      <dgm:spPr/>
      <dgm:t>
        <a:bodyPr/>
        <a:lstStyle/>
        <a:p>
          <a:endParaRPr lang="en-GB" altLang="nl-BE" sz="1800">
            <a:solidFill>
              <a:srgbClr val="68676C"/>
            </a:solidFill>
          </a:endParaRPr>
        </a:p>
      </dgm:t>
    </dgm:pt>
    <dgm:pt modelId="{284A0067-1D1B-0548-908F-C4BB92B70A2B}" type="parTrans" cxnId="{B4F85778-7D6D-984E-9613-96D13C6749D1}">
      <dgm:prSet/>
      <dgm:spPr/>
      <dgm:t>
        <a:bodyPr/>
        <a:lstStyle/>
        <a:p>
          <a:endParaRPr lang="en-GB"/>
        </a:p>
      </dgm:t>
    </dgm:pt>
    <dgm:pt modelId="{8CFAE869-D470-4846-AA7C-3886A1F477F9}" type="sibTrans" cxnId="{B4F85778-7D6D-984E-9613-96D13C6749D1}">
      <dgm:prSet/>
      <dgm:spPr/>
      <dgm:t>
        <a:bodyPr/>
        <a:lstStyle/>
        <a:p>
          <a:endParaRPr lang="en-GB"/>
        </a:p>
      </dgm:t>
    </dgm:pt>
    <dgm:pt modelId="{1F89B4E6-4438-0B42-A30C-FBE3236968FA}">
      <dgm:prSet custT="1"/>
      <dgm:spPr/>
      <dgm:t>
        <a:bodyPr/>
        <a:lstStyle/>
        <a:p>
          <a:r>
            <a:rPr lang="en-GB" altLang="nl-BE" sz="2000" err="1">
              <a:solidFill>
                <a:srgbClr val="68676C"/>
              </a:solidFill>
            </a:rPr>
            <a:t>Vanaf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versie</a:t>
          </a:r>
          <a:r>
            <a:rPr lang="en-GB" altLang="nl-BE" sz="2000">
              <a:solidFill>
                <a:srgbClr val="68676C"/>
              </a:solidFill>
            </a:rPr>
            <a:t> 2 </a:t>
          </a:r>
          <a:r>
            <a:rPr lang="en-GB" altLang="nl-BE" sz="2000" err="1">
              <a:solidFill>
                <a:srgbClr val="68676C"/>
              </a:solidFill>
            </a:rPr>
            <a:t>worden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associaties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beschouwd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als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definities</a:t>
          </a:r>
          <a:r>
            <a:rPr lang="en-GB" altLang="nl-BE" sz="2000">
              <a:solidFill>
                <a:srgbClr val="68676C"/>
              </a:solidFill>
            </a:rPr>
            <a:t> van </a:t>
          </a:r>
          <a:r>
            <a:rPr lang="en-GB" altLang="nl-BE" sz="2000" err="1">
              <a:solidFill>
                <a:srgbClr val="68676C"/>
              </a:solidFill>
            </a:rPr>
            <a:t>bepaalde</a:t>
          </a:r>
          <a:r>
            <a:rPr lang="en-GB" altLang="nl-BE" sz="2000">
              <a:solidFill>
                <a:srgbClr val="68676C"/>
              </a:solidFill>
            </a:rPr>
            <a:t> </a:t>
          </a:r>
          <a:r>
            <a:rPr lang="en-GB" altLang="nl-BE" sz="2000" err="1">
              <a:solidFill>
                <a:srgbClr val="68676C"/>
              </a:solidFill>
            </a:rPr>
            <a:t>vorm</a:t>
          </a:r>
          <a:r>
            <a:rPr lang="en-GB" altLang="nl-BE" sz="2000">
              <a:solidFill>
                <a:srgbClr val="68676C"/>
              </a:solidFill>
            </a:rPr>
            <a:t> van </a:t>
          </a:r>
          <a:r>
            <a:rPr lang="en-GB" altLang="nl-BE" sz="2000" err="1">
              <a:solidFill>
                <a:srgbClr val="68676C"/>
              </a:solidFill>
            </a:rPr>
            <a:t>attributen</a:t>
          </a:r>
          <a:endParaRPr lang="en-GB" altLang="nl-BE" sz="2000">
            <a:solidFill>
              <a:srgbClr val="68676C"/>
            </a:solidFill>
          </a:endParaRPr>
        </a:p>
      </dgm:t>
    </dgm:pt>
    <dgm:pt modelId="{50A4B124-3D3E-E34C-92F3-4CD7B61B3D65}" type="parTrans" cxnId="{5A9A8FA3-B334-B345-A64C-508EC0755754}">
      <dgm:prSet/>
      <dgm:spPr/>
      <dgm:t>
        <a:bodyPr/>
        <a:lstStyle/>
        <a:p>
          <a:endParaRPr lang="en-GB"/>
        </a:p>
      </dgm:t>
    </dgm:pt>
    <dgm:pt modelId="{BDD2D7EC-B452-3A4C-9A3B-FA57F661B7B9}" type="sibTrans" cxnId="{5A9A8FA3-B334-B345-A64C-508EC0755754}">
      <dgm:prSet/>
      <dgm:spPr/>
      <dgm:t>
        <a:bodyPr/>
        <a:lstStyle/>
        <a:p>
          <a:endParaRPr lang="en-GB"/>
        </a:p>
      </dgm:t>
    </dgm:pt>
    <dgm:pt modelId="{1B389002-8D48-DF43-9A59-68F30AF7095B}">
      <dgm:prSet/>
      <dgm:spPr/>
      <dgm:t>
        <a:bodyPr/>
        <a:lstStyle/>
        <a:p>
          <a:endParaRPr lang="en-GB" altLang="nl-BE" sz="1800"/>
        </a:p>
      </dgm:t>
    </dgm:pt>
    <dgm:pt modelId="{853E3CDB-8B60-B14D-81F7-8970289644C4}" type="parTrans" cxnId="{AAD2DFAA-EF80-554B-B9A4-658FBBE49F61}">
      <dgm:prSet/>
      <dgm:spPr/>
      <dgm:t>
        <a:bodyPr/>
        <a:lstStyle/>
        <a:p>
          <a:endParaRPr lang="en-GB"/>
        </a:p>
      </dgm:t>
    </dgm:pt>
    <dgm:pt modelId="{FB1C56A7-00CC-554E-86A2-71B175F5290C}" type="sibTrans" cxnId="{AAD2DFAA-EF80-554B-B9A4-658FBBE49F61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ScaleY="217404" custLinFactNeighborX="32954" custLinFactNeighborY="-22915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89706">
        <dgm:presLayoutVars>
          <dgm:bulletEnabled val="1"/>
        </dgm:presLayoutVars>
      </dgm:prSet>
      <dgm:spPr/>
    </dgm:pt>
  </dgm:ptLst>
  <dgm:cxnLst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D9E4AA2F-AB9D-DC43-A0C6-A5375B2109AD}" srcId="{FC71907F-D21D-624A-BA41-C5A57AC8B35E}" destId="{0793D6C8-74D3-6E48-9388-3789E2D60D3C}" srcOrd="0" destOrd="0" parTransId="{13B1B8C2-4D5B-3641-8F7A-12897E662765}" sibTransId="{0571862E-91EE-1A4A-AD1B-ED064BF9A3DC}"/>
    <dgm:cxn modelId="{D49C0232-C835-B44A-BA94-B018C5233151}" type="presOf" srcId="{0793D6C8-74D3-6E48-9388-3789E2D60D3C}" destId="{668ED7DE-347B-6A44-AAEB-10E6B58FF63C}" srcOrd="0" destOrd="7" presId="urn:microsoft.com/office/officeart/2005/8/layout/list1"/>
    <dgm:cxn modelId="{B7AF0A3D-4F64-D343-9ABD-0D7790C72616}" type="presOf" srcId="{FBD3E40D-1C03-AE48-859A-85EF3C602692}" destId="{668ED7DE-347B-6A44-AAEB-10E6B58FF63C}" srcOrd="0" destOrd="11" presId="urn:microsoft.com/office/officeart/2005/8/layout/list1"/>
    <dgm:cxn modelId="{27A99C48-F546-7949-BC60-8A6D80F77584}" srcId="{67524973-E6E3-1040-A562-3E018FB26752}" destId="{57C819FB-4CC2-524B-B879-B4407AF97973}" srcOrd="4" destOrd="0" parTransId="{8B66D1C0-598A-A44C-BB4D-8C67781AD76D}" sibTransId="{F5E2CED0-9212-EB43-9D02-66F970C30A69}"/>
    <dgm:cxn modelId="{97068349-65AB-5D48-B049-36C3099C951E}" type="presOf" srcId="{57C819FB-4CC2-524B-B879-B4407AF97973}" destId="{668ED7DE-347B-6A44-AAEB-10E6B58FF63C}" srcOrd="0" destOrd="4" presId="urn:microsoft.com/office/officeart/2005/8/layout/list1"/>
    <dgm:cxn modelId="{A3D8F14E-0CE7-0B41-80B6-C2E9EB0F98B6}" type="presOf" srcId="{CFCEE2CE-CC0E-EC46-9D45-5CD0CC619A43}" destId="{668ED7DE-347B-6A44-AAEB-10E6B58FF63C}" srcOrd="0" destOrd="1" presId="urn:microsoft.com/office/officeart/2005/8/layout/list1"/>
    <dgm:cxn modelId="{869B7157-455E-F64C-9C90-48B6CED02D0E}" srcId="{67524973-E6E3-1040-A562-3E018FB26752}" destId="{C8A23ADF-39C7-B04B-B9FB-0C262FC5F32A}" srcOrd="2" destOrd="0" parTransId="{F4F3F4AF-44B3-F141-85A0-87735C5E0AD1}" sibTransId="{E5AC8E7A-CF77-FA41-B35C-379CB8C84AD3}"/>
    <dgm:cxn modelId="{82281E68-FBD7-4345-9C5E-45AC90B0E34A}" srcId="{67524973-E6E3-1040-A562-3E018FB26752}" destId="{D845509B-9FAD-5441-A5B4-6072FDE0AD52}" srcOrd="5" destOrd="0" parTransId="{5B1CB031-96F0-C84B-9759-7E15B39A24D8}" sibTransId="{337E8D03-712E-8946-ABA9-DA5688DEB3EF}"/>
    <dgm:cxn modelId="{6C1A066D-D075-1040-B8B5-89AABDD97092}" type="presOf" srcId="{1B389002-8D48-DF43-9A59-68F30AF7095B}" destId="{668ED7DE-347B-6A44-AAEB-10E6B58FF63C}" srcOrd="0" destOrd="14" presId="urn:microsoft.com/office/officeart/2005/8/layout/list1"/>
    <dgm:cxn modelId="{94D6C374-BD10-FA4E-A83B-A95BA618D1CA}" type="presOf" srcId="{FBAE3CF1-056E-8948-8EEC-51DCCB6140D3}" destId="{668ED7DE-347B-6A44-AAEB-10E6B58FF63C}" srcOrd="0" destOrd="8" presId="urn:microsoft.com/office/officeart/2005/8/layout/list1"/>
    <dgm:cxn modelId="{FB695876-9A1C-2842-93DF-CC0AB140CEE4}" type="presOf" srcId="{E3E47B45-3A18-F84E-9F86-27C8D83B9BBB}" destId="{668ED7DE-347B-6A44-AAEB-10E6B58FF63C}" srcOrd="0" destOrd="0" presId="urn:microsoft.com/office/officeart/2005/8/layout/list1"/>
    <dgm:cxn modelId="{C06C9376-5BED-274D-9B6F-C304337601E0}" type="presOf" srcId="{798364C0-3DC0-E24C-A6B9-DEBA23F6D3B1}" destId="{668ED7DE-347B-6A44-AAEB-10E6B58FF63C}" srcOrd="0" destOrd="12" presId="urn:microsoft.com/office/officeart/2005/8/layout/list1"/>
    <dgm:cxn modelId="{B4F85778-7D6D-984E-9613-96D13C6749D1}" srcId="{67524973-E6E3-1040-A562-3E018FB26752}" destId="{798364C0-3DC0-E24C-A6B9-DEBA23F6D3B1}" srcOrd="10" destOrd="0" parTransId="{284A0067-1D1B-0548-908F-C4BB92B70A2B}" sibTransId="{8CFAE869-D470-4846-AA7C-3886A1F477F9}"/>
    <dgm:cxn modelId="{F67E707B-C487-2948-B027-F4D93E81C2B8}" srcId="{6ACFD247-D91C-A045-9102-AEE22169DF0E}" destId="{FBD3E40D-1C03-AE48-859A-85EF3C602692}" srcOrd="0" destOrd="0" parTransId="{F4964CD5-6F3E-BC49-A7A9-FD6AB6F57147}" sibTransId="{9879B2CA-1ECA-884E-BD6A-920D5BE6096A}"/>
    <dgm:cxn modelId="{83EB718E-51F3-F54D-A0CC-66B6073136D2}" type="presOf" srcId="{6ACFD247-D91C-A045-9102-AEE22169DF0E}" destId="{668ED7DE-347B-6A44-AAEB-10E6B58FF63C}" srcOrd="0" destOrd="10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8F20A096-041B-724F-BFFF-429E17F06C2B}" type="presOf" srcId="{D845509B-9FAD-5441-A5B4-6072FDE0AD52}" destId="{668ED7DE-347B-6A44-AAEB-10E6B58FF63C}" srcOrd="0" destOrd="5" presId="urn:microsoft.com/office/officeart/2005/8/layout/list1"/>
    <dgm:cxn modelId="{5A9A8FA3-B334-B345-A64C-508EC0755754}" srcId="{67524973-E6E3-1040-A562-3E018FB26752}" destId="{1F89B4E6-4438-0B42-A30C-FBE3236968FA}" srcOrd="11" destOrd="0" parTransId="{50A4B124-3D3E-E34C-92F3-4CD7B61B3D65}" sibTransId="{BDD2D7EC-B452-3A4C-9A3B-FA57F661B7B9}"/>
    <dgm:cxn modelId="{B154F5A5-DEB4-DD43-A35F-C56A9F2022B3}" srcId="{67524973-E6E3-1040-A562-3E018FB26752}" destId="{E3E47B45-3A18-F84E-9F86-27C8D83B9BBB}" srcOrd="0" destOrd="0" parTransId="{05ED9C11-910F-7F49-9C00-F5B731725631}" sibTransId="{1CFC7252-C720-C541-80EC-EABCD09E5B7A}"/>
    <dgm:cxn modelId="{AAD2DFAA-EF80-554B-B9A4-658FBBE49F61}" srcId="{67524973-E6E3-1040-A562-3E018FB26752}" destId="{1B389002-8D48-DF43-9A59-68F30AF7095B}" srcOrd="12" destOrd="0" parTransId="{853E3CDB-8B60-B14D-81F7-8970289644C4}" sibTransId="{FB1C56A7-00CC-554E-86A2-71B175F5290C}"/>
    <dgm:cxn modelId="{69EB3DAB-C18F-0D4B-B7E1-5B4515700D01}" srcId="{67524973-E6E3-1040-A562-3E018FB26752}" destId="{FBAE3CF1-056E-8948-8EEC-51DCCB6140D3}" srcOrd="7" destOrd="0" parTransId="{EE70DC92-9979-E04C-9F79-92A8C350C39B}" sibTransId="{0CA8E7CF-1994-5249-8C9E-3326F5F2FF13}"/>
    <dgm:cxn modelId="{231B63AD-FC4E-4A49-ADD1-41AC32946881}" srcId="{67524973-E6E3-1040-A562-3E018FB26752}" destId="{CFCEE2CE-CC0E-EC46-9D45-5CD0CC619A43}" srcOrd="1" destOrd="0" parTransId="{6CE74E36-5D1A-9647-BECA-81F9174E597B}" sibTransId="{7EB2BDED-9B69-E64F-8D37-66C3EAF18F1D}"/>
    <dgm:cxn modelId="{F6DD3CAE-3010-8946-95E7-C4F00142B95C}" srcId="{67524973-E6E3-1040-A562-3E018FB26752}" destId="{6ACFD247-D91C-A045-9102-AEE22169DF0E}" srcOrd="9" destOrd="0" parTransId="{25C8EC65-B554-644A-A1FD-EAE347FF3937}" sibTransId="{8CFF520F-36F1-6442-B272-90A1D42CCD82}"/>
    <dgm:cxn modelId="{C65D06AF-59A1-ED40-8C51-EA016B4F218A}" type="presOf" srcId="{19F7D3DB-90C1-CF42-9802-86DE8A1D0EFE}" destId="{668ED7DE-347B-6A44-AAEB-10E6B58FF63C}" srcOrd="0" destOrd="3" presId="urn:microsoft.com/office/officeart/2005/8/layout/list1"/>
    <dgm:cxn modelId="{51428ACB-5D0E-C644-BFEB-F1931309E859}" srcId="{67524973-E6E3-1040-A562-3E018FB26752}" destId="{FC71907F-D21D-624A-BA41-C5A57AC8B35E}" srcOrd="6" destOrd="0" parTransId="{2F092E84-11D6-6F4C-BC86-CDAB4A4E0F9B}" sibTransId="{CD5AA432-D22B-7145-B3B1-3C65571AF2A1}"/>
    <dgm:cxn modelId="{2FFC31D4-C2B0-8C40-97E7-B850F6CE2A3D}" type="presOf" srcId="{FC71907F-D21D-624A-BA41-C5A57AC8B35E}" destId="{668ED7DE-347B-6A44-AAEB-10E6B58FF63C}" srcOrd="0" destOrd="6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5CF668E3-5450-0047-80B6-2AA1478875A5}" type="presOf" srcId="{C8A23ADF-39C7-B04B-B9FB-0C262FC5F32A}" destId="{668ED7DE-347B-6A44-AAEB-10E6B58FF63C}" srcOrd="0" destOrd="2" presId="urn:microsoft.com/office/officeart/2005/8/layout/list1"/>
    <dgm:cxn modelId="{771B6BEE-E61E-AE4B-892F-4E900C3141D1}" type="presOf" srcId="{1F89B4E6-4438-0B42-A30C-FBE3236968FA}" destId="{668ED7DE-347B-6A44-AAEB-10E6B58FF63C}" srcOrd="0" destOrd="13" presId="urn:microsoft.com/office/officeart/2005/8/layout/list1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C78D19FB-6202-3C47-B0AE-ECE585577E04}" type="presOf" srcId="{17125BDB-AF9A-BA4C-8F30-7C2AE792896F}" destId="{668ED7DE-347B-6A44-AAEB-10E6B58FF63C}" srcOrd="0" destOrd="9" presId="urn:microsoft.com/office/officeart/2005/8/layout/list1"/>
    <dgm:cxn modelId="{FE287FFC-71DC-E240-B19D-A0BAB8ECC747}" srcId="{67524973-E6E3-1040-A562-3E018FB26752}" destId="{19F7D3DB-90C1-CF42-9802-86DE8A1D0EFE}" srcOrd="3" destOrd="0" parTransId="{2A9EF62D-1B1D-4C4A-A0A1-2D5FA91E650B}" sibTransId="{B6397E7D-56B2-B541-B608-C0F126C9041D}"/>
    <dgm:cxn modelId="{AE4B67FD-30E8-974E-97D1-C489E66C388A}" srcId="{67524973-E6E3-1040-A562-3E018FB26752}" destId="{17125BDB-AF9A-BA4C-8F30-7C2AE792896F}" srcOrd="8" destOrd="0" parTransId="{510CECE9-8542-B64B-806C-B924455E8DB2}" sibTransId="{955E8AC3-8D68-D648-82D2-91193545AE75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sz="3200" err="1"/>
            <a:t>Rol</a:t>
          </a:r>
          <a:endParaRPr lang="en-BE" sz="800"/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050077C3-D0BC-754A-8298-284A6AB5A1B0}">
      <dgm:prSet custT="1"/>
      <dgm:spPr/>
      <dgm:t>
        <a:bodyPr/>
        <a:lstStyle/>
        <a:p>
          <a:r>
            <a:rPr lang="en-GB" altLang="nl-BE" sz="3200" kern="1200" err="1">
              <a:solidFill>
                <a:srgbClr val="68676C"/>
              </a:solidFill>
            </a:rPr>
            <a:t>Associatie-einde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</a:p>
      </dgm:t>
    </dgm:pt>
    <dgm:pt modelId="{ABF05046-D85C-4B48-A1E2-EFAF39EF59AD}" type="parTrans" cxnId="{557866CD-F58A-F54C-8839-1F745FD7F9E8}">
      <dgm:prSet/>
      <dgm:spPr/>
      <dgm:t>
        <a:bodyPr/>
        <a:lstStyle/>
        <a:p>
          <a:endParaRPr lang="en-GB"/>
        </a:p>
      </dgm:t>
    </dgm:pt>
    <dgm:pt modelId="{B868BE2B-3D35-0340-91C5-A96FCBA35DB8}" type="sibTrans" cxnId="{557866CD-F58A-F54C-8839-1F745FD7F9E8}">
      <dgm:prSet/>
      <dgm:spPr/>
      <dgm:t>
        <a:bodyPr/>
        <a:lstStyle/>
        <a:p>
          <a:endParaRPr lang="en-GB"/>
        </a:p>
      </dgm:t>
    </dgm:pt>
    <dgm:pt modelId="{A4554D80-5557-FF40-A134-49E8D0532029}">
      <dgm:prSet custT="1"/>
      <dgm:spPr/>
      <dgm:t>
        <a:bodyPr/>
        <a:lstStyle/>
        <a:p>
          <a:endParaRPr lang="en-GB" altLang="nl-BE" sz="3200" kern="1200">
            <a:solidFill>
              <a:srgbClr val="68676C"/>
            </a:solidFill>
          </a:endParaRPr>
        </a:p>
      </dgm:t>
    </dgm:pt>
    <dgm:pt modelId="{D78A43C3-0CE4-6E41-AA8D-DAE48555CCE2}" type="parTrans" cxnId="{F2DF6454-9B73-5D4C-B74F-5F371B46711C}">
      <dgm:prSet/>
      <dgm:spPr/>
      <dgm:t>
        <a:bodyPr/>
        <a:lstStyle/>
        <a:p>
          <a:endParaRPr lang="en-GB"/>
        </a:p>
      </dgm:t>
    </dgm:pt>
    <dgm:pt modelId="{00707CE6-11BE-EF42-B583-2AB3C0204672}" type="sibTrans" cxnId="{F2DF6454-9B73-5D4C-B74F-5F371B46711C}">
      <dgm:prSet/>
      <dgm:spPr/>
      <dgm:t>
        <a:bodyPr/>
        <a:lstStyle/>
        <a:p>
          <a:endParaRPr lang="en-GB"/>
        </a:p>
      </dgm:t>
    </dgm:pt>
    <dgm:pt modelId="{C0047D3D-956F-5C47-808F-33F4A1EF7668}">
      <dgm:prSet custT="1"/>
      <dgm:spPr/>
      <dgm:t>
        <a:bodyPr/>
        <a:lstStyle/>
        <a:p>
          <a:r>
            <a:rPr lang="en-GB" altLang="nl-BE" sz="3200" i="1" kern="1200" err="1">
              <a:solidFill>
                <a:srgbClr val="68676C"/>
              </a:solidFill>
            </a:rPr>
            <a:t>Figuur</a:t>
          </a:r>
          <a:r>
            <a:rPr lang="en-GB" altLang="nl-BE" sz="3200" i="1" kern="1200">
              <a:solidFill>
                <a:srgbClr val="68676C"/>
              </a:solidFill>
            </a:rPr>
            <a:t> 4.5</a:t>
          </a:r>
        </a:p>
      </dgm:t>
    </dgm:pt>
    <dgm:pt modelId="{1DE54CDB-C6CA-BB4A-8C47-D5E824C308D9}" type="parTrans" cxnId="{17F75B11-26AF-6C49-A29F-63E424D5AECC}">
      <dgm:prSet/>
      <dgm:spPr/>
      <dgm:t>
        <a:bodyPr/>
        <a:lstStyle/>
        <a:p>
          <a:endParaRPr lang="en-GB"/>
        </a:p>
      </dgm:t>
    </dgm:pt>
    <dgm:pt modelId="{DA700D36-ACA6-0A48-BACB-29F22F683192}" type="sibTrans" cxnId="{17F75B11-26AF-6C49-A29F-63E424D5AECC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sz="3200" kern="1200" err="1">
              <a:solidFill>
                <a:srgbClr val="68676C"/>
              </a:solidFill>
              <a:latin typeface="Calibri" panose="020F0502020204030204"/>
              <a:ea typeface="+mn-ea"/>
              <a:cs typeface="+mn-cs"/>
            </a:rPr>
            <a:t>Een</a:t>
          </a:r>
          <a:r>
            <a:rPr lang="en-GB" altLang="nl-BE" sz="3200" kern="1200">
              <a:solidFill>
                <a:srgbClr val="68676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altLang="nl-BE" sz="3200" kern="1200">
              <a:solidFill>
                <a:srgbClr val="68676C"/>
              </a:solidFill>
            </a:rPr>
            <a:t>object </a:t>
          </a:r>
          <a:r>
            <a:rPr lang="en-GB" altLang="nl-BE" sz="3200" kern="1200" err="1">
              <a:solidFill>
                <a:srgbClr val="68676C"/>
              </a:solidFill>
            </a:rPr>
            <a:t>kan</a:t>
          </a:r>
          <a:r>
            <a:rPr lang="en-GB" altLang="nl-BE" sz="3200" kern="1200">
              <a:solidFill>
                <a:srgbClr val="68676C"/>
              </a:solidFill>
            </a:rPr>
            <a:t> in </a:t>
          </a:r>
          <a:r>
            <a:rPr lang="en-GB" altLang="nl-BE" sz="3200" kern="1200" err="1">
              <a:solidFill>
                <a:srgbClr val="68676C"/>
              </a:solidFill>
            </a:rPr>
            <a:t>verschillende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associaties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verschillende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rollen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spelen</a:t>
          </a:r>
          <a:endParaRPr lang="en-GB" altLang="nl-BE" sz="24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1EEF4781-368B-724A-AE55-A9802CD426E3}">
      <dgm:prSet custT="1"/>
      <dgm:spPr/>
      <dgm:t>
        <a:bodyPr/>
        <a:lstStyle/>
        <a:p>
          <a:r>
            <a:rPr lang="en-GB" altLang="nl-BE" sz="3200" kern="1200" err="1">
              <a:solidFill>
                <a:srgbClr val="68676C"/>
              </a:solidFill>
            </a:rPr>
            <a:t>Wanneer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rolnaam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wordt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weggelaten</a:t>
          </a:r>
          <a:endParaRPr lang="en-GB" altLang="nl-BE" sz="3200" kern="1200">
            <a:solidFill>
              <a:srgbClr val="68676C"/>
            </a:solidFill>
          </a:endParaRPr>
        </a:p>
      </dgm:t>
    </dgm:pt>
    <dgm:pt modelId="{B51EF9FB-D189-C441-A792-7FFE188F39EE}" type="parTrans" cxnId="{761B2817-919E-B84C-B0E4-E882FDDDB327}">
      <dgm:prSet/>
      <dgm:spPr/>
      <dgm:t>
        <a:bodyPr/>
        <a:lstStyle/>
        <a:p>
          <a:endParaRPr lang="en-GB"/>
        </a:p>
      </dgm:t>
    </dgm:pt>
    <dgm:pt modelId="{5335012E-755F-154E-BE54-46F80563F8B3}" type="sibTrans" cxnId="{761B2817-919E-B84C-B0E4-E882FDDDB327}">
      <dgm:prSet/>
      <dgm:spPr/>
      <dgm:t>
        <a:bodyPr/>
        <a:lstStyle/>
        <a:p>
          <a:endParaRPr lang="en-GB"/>
        </a:p>
      </dgm:t>
    </dgm:pt>
    <dgm:pt modelId="{5ACFED86-B9F7-5640-9EEC-7FE6C9EC7862}">
      <dgm:prSet custT="1"/>
      <dgm:spPr/>
      <dgm:t>
        <a:bodyPr/>
        <a:lstStyle/>
        <a:p>
          <a:pPr>
            <a:buNone/>
          </a:pPr>
          <a:r>
            <a:rPr lang="en-GB" altLang="nl-BE" sz="3200" kern="1200">
              <a:solidFill>
                <a:srgbClr val="68676C"/>
              </a:solidFill>
              <a:sym typeface="Wingdings" pitchFamily="2" charset="2"/>
            </a:rPr>
            <a:t>	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rolnaam</a:t>
          </a:r>
          <a:r>
            <a:rPr lang="en-GB" altLang="nl-BE" sz="3200" kern="1200">
              <a:solidFill>
                <a:srgbClr val="68676C"/>
              </a:solidFill>
            </a:rPr>
            <a:t> = naam </a:t>
          </a:r>
          <a:r>
            <a:rPr lang="en-GB" altLang="nl-BE" sz="3200" kern="1200" err="1">
              <a:solidFill>
                <a:srgbClr val="68676C"/>
              </a:solidFill>
            </a:rPr>
            <a:t>klasse</a:t>
          </a:r>
          <a:endParaRPr lang="en-GB" altLang="nl-BE" sz="3200" kern="1200">
            <a:solidFill>
              <a:srgbClr val="68676C"/>
            </a:solidFill>
          </a:endParaRPr>
        </a:p>
      </dgm:t>
    </dgm:pt>
    <dgm:pt modelId="{E86882F2-A712-C94A-8C98-36D266B6636C}" type="parTrans" cxnId="{2D9E96F7-51C8-0549-BF12-C9440B41EDF4}">
      <dgm:prSet/>
      <dgm:spPr/>
      <dgm:t>
        <a:bodyPr/>
        <a:lstStyle/>
        <a:p>
          <a:endParaRPr lang="en-GB"/>
        </a:p>
      </dgm:t>
    </dgm:pt>
    <dgm:pt modelId="{B009B676-44A5-5043-8683-58AE14989E1A}" type="sibTrans" cxnId="{2D9E96F7-51C8-0549-BF12-C9440B41EDF4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5337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17F75B11-26AF-6C49-A29F-63E424D5AECC}" srcId="{A4554D80-5557-FF40-A134-49E8D0532029}" destId="{C0047D3D-956F-5C47-808F-33F4A1EF7668}" srcOrd="0" destOrd="0" parTransId="{1DE54CDB-C6CA-BB4A-8C47-D5E824C308D9}" sibTransId="{DA700D36-ACA6-0A48-BACB-29F22F683192}"/>
    <dgm:cxn modelId="{761B2817-919E-B84C-B0E4-E882FDDDB327}" srcId="{67524973-E6E3-1040-A562-3E018FB26752}" destId="{1EEF4781-368B-724A-AE55-A9802CD426E3}" srcOrd="1" destOrd="0" parTransId="{B51EF9FB-D189-C441-A792-7FFE188F39EE}" sibTransId="{5335012E-755F-154E-BE54-46F80563F8B3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83076C29-B94A-474A-81B5-F993E6074CDC}" type="presOf" srcId="{050077C3-D0BC-754A-8298-284A6AB5A1B0}" destId="{668ED7DE-347B-6A44-AAEB-10E6B58FF63C}" srcOrd="0" destOrd="3" presId="urn:microsoft.com/office/officeart/2005/8/layout/list1"/>
    <dgm:cxn modelId="{87964131-AA68-6D48-98B2-45AD1E68A73D}" type="presOf" srcId="{1EEF4781-368B-724A-AE55-A9802CD426E3}" destId="{668ED7DE-347B-6A44-AAEB-10E6B58FF63C}" srcOrd="0" destOrd="1" presId="urn:microsoft.com/office/officeart/2005/8/layout/list1"/>
    <dgm:cxn modelId="{99F29231-FFAF-EA4F-AB0E-998D11A7E70C}" type="presOf" srcId="{C0047D3D-956F-5C47-808F-33F4A1EF7668}" destId="{668ED7DE-347B-6A44-AAEB-10E6B58FF63C}" srcOrd="0" destOrd="5" presId="urn:microsoft.com/office/officeart/2005/8/layout/list1"/>
    <dgm:cxn modelId="{F2DF6454-9B73-5D4C-B74F-5F371B46711C}" srcId="{67524973-E6E3-1040-A562-3E018FB26752}" destId="{A4554D80-5557-FF40-A134-49E8D0532029}" srcOrd="3" destOrd="0" parTransId="{D78A43C3-0CE4-6E41-AA8D-DAE48555CCE2}" sibTransId="{00707CE6-11BE-EF42-B583-2AB3C0204672}"/>
    <dgm:cxn modelId="{3C376C83-CC69-534D-BC1F-4F0EFE24E8DC}" type="presOf" srcId="{5ACFED86-B9F7-5640-9EEC-7FE6C9EC7862}" destId="{668ED7DE-347B-6A44-AAEB-10E6B58FF63C}" srcOrd="0" destOrd="2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557866CD-F58A-F54C-8839-1F745FD7F9E8}" srcId="{67524973-E6E3-1040-A562-3E018FB26752}" destId="{050077C3-D0BC-754A-8298-284A6AB5A1B0}" srcOrd="2" destOrd="0" parTransId="{ABF05046-D85C-4B48-A1E2-EFAF39EF59AD}" sibTransId="{B868BE2B-3D35-0340-91C5-A96FCBA35DB8}"/>
    <dgm:cxn modelId="{0A265AD3-B644-1D47-8023-241C3CD876AE}" type="presOf" srcId="{A4554D80-5557-FF40-A134-49E8D0532029}" destId="{668ED7DE-347B-6A44-AAEB-10E6B58FF63C}" srcOrd="0" destOrd="4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2D9E96F7-51C8-0549-BF12-C9440B41EDF4}" srcId="{1EEF4781-368B-724A-AE55-A9802CD426E3}" destId="{5ACFED86-B9F7-5640-9EEC-7FE6C9EC7862}" srcOrd="0" destOrd="0" parTransId="{E86882F2-A712-C94A-8C98-36D266B6636C}" sibTransId="{B009B676-44A5-5043-8683-58AE14989E1A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Multipliciteit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5A948001-FFC2-B64C-B060-BF829D99E6F0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err="1">
              <a:solidFill>
                <a:srgbClr val="68676C"/>
              </a:solidFill>
            </a:rPr>
            <a:t>Bij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associatie-einde</a:t>
          </a:r>
          <a:r>
            <a:rPr lang="en-GB" altLang="nl-BE">
              <a:solidFill>
                <a:srgbClr val="68676C"/>
              </a:solidFill>
            </a:rPr>
            <a:t> of </a:t>
          </a:r>
          <a:r>
            <a:rPr lang="en-GB" altLang="nl-BE" err="1">
              <a:solidFill>
                <a:srgbClr val="68676C"/>
              </a:solidFill>
            </a:rPr>
            <a:t>attribuut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>
              <a:solidFill>
                <a:srgbClr val="68676C"/>
              </a:solidFill>
              <a:sym typeface="Wingdings" pitchFamily="2" charset="2"/>
            </a:rPr>
            <a:t>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multipliciteit</a:t>
          </a:r>
          <a:r>
            <a:rPr lang="en-GB" altLang="nl-BE">
              <a:solidFill>
                <a:srgbClr val="68676C"/>
              </a:solidFill>
            </a:rPr>
            <a:t> of </a:t>
          </a:r>
          <a:r>
            <a:rPr lang="en-GB" altLang="nl-BE" err="1">
              <a:solidFill>
                <a:srgbClr val="68676C"/>
              </a:solidFill>
            </a:rPr>
            <a:t>expliciete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cijfers</a:t>
          </a:r>
          <a:endParaRPr lang="en-GB" altLang="nl-BE">
            <a:solidFill>
              <a:srgbClr val="68676C"/>
            </a:solidFill>
          </a:endParaRPr>
        </a:p>
      </dgm:t>
    </dgm:pt>
    <dgm:pt modelId="{E2210A1A-E847-834C-8D28-A161AC611DA6}" type="parTrans" cxnId="{0D9ABE3F-4C9C-9149-84AA-875704470E15}">
      <dgm:prSet/>
      <dgm:spPr/>
      <dgm:t>
        <a:bodyPr/>
        <a:lstStyle/>
        <a:p>
          <a:endParaRPr lang="en-GB"/>
        </a:p>
      </dgm:t>
    </dgm:pt>
    <dgm:pt modelId="{A902A8A5-AD13-2848-B082-39DA2B43D58B}" type="sibTrans" cxnId="{0D9ABE3F-4C9C-9149-84AA-875704470E15}">
      <dgm:prSet/>
      <dgm:spPr/>
      <dgm:t>
        <a:bodyPr/>
        <a:lstStyle/>
        <a:p>
          <a:endParaRPr lang="en-GB"/>
        </a:p>
      </dgm:t>
    </dgm:pt>
    <dgm:pt modelId="{DC3D5435-F6CB-8949-9C80-C1719EBEDE3A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4.6</a:t>
          </a:r>
          <a:endParaRPr lang="en-GB" altLang="nl-BE">
            <a:solidFill>
              <a:srgbClr val="68676C"/>
            </a:solidFill>
          </a:endParaRPr>
        </a:p>
      </dgm:t>
    </dgm:pt>
    <dgm:pt modelId="{156E50DD-76AB-2F44-B349-513361A03D06}" type="parTrans" cxnId="{9DB0CAF6-623F-D342-B173-70D0C3EF2EE9}">
      <dgm:prSet/>
      <dgm:spPr/>
      <dgm:t>
        <a:bodyPr/>
        <a:lstStyle/>
        <a:p>
          <a:endParaRPr lang="en-GB"/>
        </a:p>
      </dgm:t>
    </dgm:pt>
    <dgm:pt modelId="{035BF97D-86FC-FB43-87D9-9F3E1A7771C3}" type="sibTrans" cxnId="{9DB0CAF6-623F-D342-B173-70D0C3EF2EE9}">
      <dgm:prSet/>
      <dgm:spPr/>
      <dgm:t>
        <a:bodyPr/>
        <a:lstStyle/>
        <a:p>
          <a:endParaRPr lang="en-GB"/>
        </a:p>
      </dgm:t>
    </dgm:pt>
    <dgm:pt modelId="{6656FA31-F9D0-CF43-BE2F-3CA77BB3BF25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>
              <a:solidFill>
                <a:srgbClr val="68676C"/>
              </a:solidFill>
            </a:rPr>
            <a:t>Ook </a:t>
          </a:r>
          <a:r>
            <a:rPr lang="en-GB" altLang="nl-BE" err="1">
              <a:solidFill>
                <a:srgbClr val="68676C"/>
              </a:solidFill>
            </a:rPr>
            <a:t>aan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beide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einden</a:t>
          </a:r>
          <a:r>
            <a:rPr lang="en-GB" altLang="nl-BE">
              <a:solidFill>
                <a:srgbClr val="68676C"/>
              </a:solidFill>
            </a:rPr>
            <a:t> van de </a:t>
          </a:r>
          <a:r>
            <a:rPr lang="en-GB" altLang="nl-BE" err="1">
              <a:solidFill>
                <a:srgbClr val="68676C"/>
              </a:solidFill>
            </a:rPr>
            <a:t>associatie</a:t>
          </a:r>
          <a:endParaRPr lang="en-GB" altLang="nl-BE">
            <a:solidFill>
              <a:srgbClr val="68676C"/>
            </a:solidFill>
          </a:endParaRPr>
        </a:p>
      </dgm:t>
    </dgm:pt>
    <dgm:pt modelId="{6BB14FC8-C680-CC44-BB13-F8117BF031A7}" type="parTrans" cxnId="{43FD670A-D3EC-8A44-91C7-3170AA03F98A}">
      <dgm:prSet/>
      <dgm:spPr/>
      <dgm:t>
        <a:bodyPr/>
        <a:lstStyle/>
        <a:p>
          <a:endParaRPr lang="en-GB"/>
        </a:p>
      </dgm:t>
    </dgm:pt>
    <dgm:pt modelId="{4ADC0467-E459-AF48-8214-AE6AB646A1E3}" type="sibTrans" cxnId="{43FD670A-D3EC-8A44-91C7-3170AA03F98A}">
      <dgm:prSet/>
      <dgm:spPr/>
      <dgm:t>
        <a:bodyPr/>
        <a:lstStyle/>
        <a:p>
          <a:endParaRPr lang="en-GB"/>
        </a:p>
      </dgm:t>
    </dgm:pt>
    <dgm:pt modelId="{718578E7-D9A7-D94E-BC97-91D9BC32C67D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  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4.7</a:t>
          </a:r>
        </a:p>
      </dgm:t>
    </dgm:pt>
    <dgm:pt modelId="{FA52250A-F1B8-BF40-9855-72543B8A1E9B}" type="parTrans" cxnId="{DB895E0E-3874-AE4A-BD8F-6A9422FBA901}">
      <dgm:prSet/>
      <dgm:spPr/>
      <dgm:t>
        <a:bodyPr/>
        <a:lstStyle/>
        <a:p>
          <a:endParaRPr lang="en-GB"/>
        </a:p>
      </dgm:t>
    </dgm:pt>
    <dgm:pt modelId="{800AE763-6ADE-2846-9569-864F2C2F3FA6}" type="sibTrans" cxnId="{DB895E0E-3874-AE4A-BD8F-6A9422FBA901}">
      <dgm:prSet/>
      <dgm:spPr/>
      <dgm:t>
        <a:bodyPr/>
        <a:lstStyle/>
        <a:p>
          <a:endParaRPr lang="en-GB"/>
        </a:p>
      </dgm:t>
    </dgm:pt>
    <dgm:pt modelId="{CF40E1E4-3BED-6A4B-BBA9-E94412C909B3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err="1">
              <a:solidFill>
                <a:srgbClr val="68676C"/>
              </a:solidFill>
            </a:rPr>
            <a:t>Bij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attribuut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multipliciteit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tussen</a:t>
          </a:r>
          <a:r>
            <a:rPr lang="en-GB" altLang="nl-BE">
              <a:solidFill>
                <a:srgbClr val="68676C"/>
              </a:solidFill>
            </a:rPr>
            <a:t> []</a:t>
          </a:r>
          <a:endParaRPr lang="en-GB" altLang="nl-BE" i="1">
            <a:solidFill>
              <a:srgbClr val="68676C"/>
            </a:solidFill>
          </a:endParaRPr>
        </a:p>
      </dgm:t>
    </dgm:pt>
    <dgm:pt modelId="{DC3BFF5C-A614-B644-8056-2FDDA56A971C}" type="parTrans" cxnId="{FE14E5EA-6794-9049-A095-EA714098E91F}">
      <dgm:prSet/>
      <dgm:spPr/>
      <dgm:t>
        <a:bodyPr/>
        <a:lstStyle/>
        <a:p>
          <a:endParaRPr lang="en-GB"/>
        </a:p>
      </dgm:t>
    </dgm:pt>
    <dgm:pt modelId="{6CEC6E61-EB8B-2A45-A9B9-D86B448C65AB}" type="sibTrans" cxnId="{FE14E5EA-6794-9049-A095-EA714098E91F}">
      <dgm:prSet/>
      <dgm:spPr/>
      <dgm:t>
        <a:bodyPr/>
        <a:lstStyle/>
        <a:p>
          <a:endParaRPr lang="en-GB"/>
        </a:p>
      </dgm:t>
    </dgm:pt>
    <dgm:pt modelId="{95C6E5AE-73AA-C84C-82C9-68425B95D359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  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4.5</a:t>
          </a:r>
          <a:endParaRPr lang="en-GB" altLang="nl-BE">
            <a:solidFill>
              <a:srgbClr val="68676C"/>
            </a:solidFill>
          </a:endParaRPr>
        </a:p>
      </dgm:t>
    </dgm:pt>
    <dgm:pt modelId="{42F40163-D1C2-A540-B672-C02B291C7C1F}" type="parTrans" cxnId="{71D7FF13-FA0C-0145-A432-C17D4E65595E}">
      <dgm:prSet/>
      <dgm:spPr/>
      <dgm:t>
        <a:bodyPr/>
        <a:lstStyle/>
        <a:p>
          <a:endParaRPr lang="en-GB"/>
        </a:p>
      </dgm:t>
    </dgm:pt>
    <dgm:pt modelId="{60D5C0E5-DF76-D04B-A723-B49FB11E0642}" type="sibTrans" cxnId="{71D7FF13-FA0C-0145-A432-C17D4E65595E}">
      <dgm:prSet/>
      <dgm:spPr/>
      <dgm:t>
        <a:bodyPr/>
        <a:lstStyle/>
        <a:p>
          <a:endParaRPr lang="en-GB"/>
        </a:p>
      </dgm:t>
    </dgm:pt>
    <dgm:pt modelId="{46825E01-C78C-464E-96AE-02D04690D6B8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i="1">
            <a:solidFill>
              <a:srgbClr val="68676C"/>
            </a:solidFill>
          </a:endParaRPr>
        </a:p>
      </dgm:t>
    </dgm:pt>
    <dgm:pt modelId="{B86D9BB3-5EB4-8141-A004-EA5D7766672E}" type="parTrans" cxnId="{987E81E7-B6E1-EB44-BFA8-53BFF864216A}">
      <dgm:prSet/>
      <dgm:spPr/>
      <dgm:t>
        <a:bodyPr/>
        <a:lstStyle/>
        <a:p>
          <a:endParaRPr lang="en-GB"/>
        </a:p>
      </dgm:t>
    </dgm:pt>
    <dgm:pt modelId="{6A7C07FA-FA21-2F4C-9FEB-DC52783CE6EF}" type="sibTrans" cxnId="{987E81E7-B6E1-EB44-BFA8-53BFF864216A}">
      <dgm:prSet/>
      <dgm:spPr/>
      <dgm:t>
        <a:bodyPr/>
        <a:lstStyle/>
        <a:p>
          <a:endParaRPr lang="en-GB"/>
        </a:p>
      </dgm:t>
    </dgm:pt>
    <dgm:pt modelId="{7EB53353-42E2-0E4F-81C6-A531FA65B6EA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i="1">
            <a:solidFill>
              <a:srgbClr val="68676C"/>
            </a:solidFill>
          </a:endParaRPr>
        </a:p>
      </dgm:t>
    </dgm:pt>
    <dgm:pt modelId="{86131802-BF17-FA48-A918-D3AE8B60E717}" type="parTrans" cxnId="{542D0D52-395C-F24C-8403-302DFBE7CC4A}">
      <dgm:prSet/>
      <dgm:spPr/>
      <dgm:t>
        <a:bodyPr/>
        <a:lstStyle/>
        <a:p>
          <a:endParaRPr lang="en-GB"/>
        </a:p>
      </dgm:t>
    </dgm:pt>
    <dgm:pt modelId="{0FA4BAF0-7FD2-6E45-AF8C-884AC394C143}" type="sibTrans" cxnId="{542D0D52-395C-F24C-8403-302DFBE7CC4A}">
      <dgm:prSet/>
      <dgm:spPr/>
      <dgm:t>
        <a:bodyPr/>
        <a:lstStyle/>
        <a:p>
          <a:endParaRPr lang="en-GB"/>
        </a:p>
      </dgm:t>
    </dgm:pt>
    <dgm:pt modelId="{8FFBAF5B-9DEE-994D-B942-AB955D6D5E8C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gm:t>
    </dgm:pt>
    <dgm:pt modelId="{A64C7CFE-176D-5947-964A-C75B34AB9B7A}" type="parTrans" cxnId="{72D53A2F-052B-6C4F-830D-9CB043A1A35D}">
      <dgm:prSet/>
      <dgm:spPr/>
      <dgm:t>
        <a:bodyPr/>
        <a:lstStyle/>
        <a:p>
          <a:endParaRPr lang="en-GB"/>
        </a:p>
      </dgm:t>
    </dgm:pt>
    <dgm:pt modelId="{E8BF63B9-0596-9746-BBFE-ACC6FF3A6F39}" type="sibTrans" cxnId="{72D53A2F-052B-6C4F-830D-9CB043A1A35D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5337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43FD670A-D3EC-8A44-91C7-3170AA03F98A}" srcId="{67524973-E6E3-1040-A562-3E018FB26752}" destId="{6656FA31-F9D0-CF43-BE2F-3CA77BB3BF25}" srcOrd="1" destOrd="0" parTransId="{6BB14FC8-C680-CC44-BB13-F8117BF031A7}" sibTransId="{4ADC0467-E459-AF48-8214-AE6AB646A1E3}"/>
    <dgm:cxn modelId="{DB895E0E-3874-AE4A-BD8F-6A9422FBA901}" srcId="{6656FA31-F9D0-CF43-BE2F-3CA77BB3BF25}" destId="{718578E7-D9A7-D94E-BC97-91D9BC32C67D}" srcOrd="0" destOrd="0" parTransId="{FA52250A-F1B8-BF40-9855-72543B8A1E9B}" sibTransId="{800AE763-6ADE-2846-9569-864F2C2F3FA6}"/>
    <dgm:cxn modelId="{71D7FF13-FA0C-0145-A432-C17D4E65595E}" srcId="{CF40E1E4-3BED-6A4B-BBA9-E94412C909B3}" destId="{95C6E5AE-73AA-C84C-82C9-68425B95D359}" srcOrd="0" destOrd="0" parTransId="{42F40163-D1C2-A540-B672-C02B291C7C1F}" sibTransId="{60D5C0E5-DF76-D04B-A723-B49FB11E0642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D529DF28-D17B-4D44-B2C0-D7E20208625D}" type="presOf" srcId="{46825E01-C78C-464E-96AE-02D04690D6B8}" destId="{668ED7DE-347B-6A44-AAEB-10E6B58FF63C}" srcOrd="0" destOrd="7" presId="urn:microsoft.com/office/officeart/2005/8/layout/list1"/>
    <dgm:cxn modelId="{72D53A2F-052B-6C4F-830D-9CB043A1A35D}" srcId="{67524973-E6E3-1040-A562-3E018FB26752}" destId="{8FFBAF5B-9DEE-994D-B942-AB955D6D5E8C}" srcOrd="5" destOrd="0" parTransId="{A64C7CFE-176D-5947-964A-C75B34AB9B7A}" sibTransId="{E8BF63B9-0596-9746-BBFE-ACC6FF3A6F39}"/>
    <dgm:cxn modelId="{B584883E-AA8A-E949-B900-87C2136CC4FF}" type="presOf" srcId="{DC3D5435-F6CB-8949-9C80-C1719EBEDE3A}" destId="{668ED7DE-347B-6A44-AAEB-10E6B58FF63C}" srcOrd="0" destOrd="2" presId="urn:microsoft.com/office/officeart/2005/8/layout/list1"/>
    <dgm:cxn modelId="{0D9ABE3F-4C9C-9149-84AA-875704470E15}" srcId="{2F401CA6-2873-C048-94C9-A7E5C5928047}" destId="{5A948001-FFC2-B64C-B060-BF829D99E6F0}" srcOrd="0" destOrd="0" parTransId="{E2210A1A-E847-834C-8D28-A161AC611DA6}" sibTransId="{A902A8A5-AD13-2848-B082-39DA2B43D58B}"/>
    <dgm:cxn modelId="{7B953E42-05D9-5640-BC5B-67913D98D4C2}" type="presOf" srcId="{7EB53353-42E2-0E4F-81C6-A531FA65B6EA}" destId="{668ED7DE-347B-6A44-AAEB-10E6B58FF63C}" srcOrd="0" destOrd="8" presId="urn:microsoft.com/office/officeart/2005/8/layout/list1"/>
    <dgm:cxn modelId="{958E6250-A31C-C348-BB00-624A714C0B41}" type="presOf" srcId="{718578E7-D9A7-D94E-BC97-91D9BC32C67D}" destId="{668ED7DE-347B-6A44-AAEB-10E6B58FF63C}" srcOrd="0" destOrd="4" presId="urn:microsoft.com/office/officeart/2005/8/layout/list1"/>
    <dgm:cxn modelId="{542D0D52-395C-F24C-8403-302DFBE7CC4A}" srcId="{67524973-E6E3-1040-A562-3E018FB26752}" destId="{7EB53353-42E2-0E4F-81C6-A531FA65B6EA}" srcOrd="4" destOrd="0" parTransId="{86131802-BF17-FA48-A918-D3AE8B60E717}" sibTransId="{0FA4BAF0-7FD2-6E45-AF8C-884AC394C143}"/>
    <dgm:cxn modelId="{F73B7466-B4EB-6A41-B6EF-47EED3E59A7E}" type="presOf" srcId="{5A948001-FFC2-B64C-B060-BF829D99E6F0}" destId="{668ED7DE-347B-6A44-AAEB-10E6B58FF63C}" srcOrd="0" destOrd="1" presId="urn:microsoft.com/office/officeart/2005/8/layout/list1"/>
    <dgm:cxn modelId="{EAE58D81-88CC-A244-9EDC-47B43DFC0809}" type="presOf" srcId="{6656FA31-F9D0-CF43-BE2F-3CA77BB3BF25}" destId="{668ED7DE-347B-6A44-AAEB-10E6B58FF63C}" srcOrd="0" destOrd="3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EA3FFB97-FDBB-7744-B358-FC79A19F0557}" type="presOf" srcId="{CF40E1E4-3BED-6A4B-BBA9-E94412C909B3}" destId="{668ED7DE-347B-6A44-AAEB-10E6B58FF63C}" srcOrd="0" destOrd="5" presId="urn:microsoft.com/office/officeart/2005/8/layout/list1"/>
    <dgm:cxn modelId="{8BF46FCC-2977-FE44-A869-35A04DBB410C}" type="presOf" srcId="{8FFBAF5B-9DEE-994D-B942-AB955D6D5E8C}" destId="{668ED7DE-347B-6A44-AAEB-10E6B58FF63C}" srcOrd="0" destOrd="9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6635CAE6-DA76-9444-8828-D1AA14E4FA62}" type="presOf" srcId="{95C6E5AE-73AA-C84C-82C9-68425B95D359}" destId="{668ED7DE-347B-6A44-AAEB-10E6B58FF63C}" srcOrd="0" destOrd="6" presId="urn:microsoft.com/office/officeart/2005/8/layout/list1"/>
    <dgm:cxn modelId="{987E81E7-B6E1-EB44-BFA8-53BFF864216A}" srcId="{67524973-E6E3-1040-A562-3E018FB26752}" destId="{46825E01-C78C-464E-96AE-02D04690D6B8}" srcOrd="3" destOrd="0" parTransId="{B86D9BB3-5EB4-8141-A004-EA5D7766672E}" sibTransId="{6A7C07FA-FA21-2F4C-9FEB-DC52783CE6EF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FE14E5EA-6794-9049-A095-EA714098E91F}" srcId="{67524973-E6E3-1040-A562-3E018FB26752}" destId="{CF40E1E4-3BED-6A4B-BBA9-E94412C909B3}" srcOrd="2" destOrd="0" parTransId="{DC3BFF5C-A614-B644-8056-2FDDA56A971C}" sibTransId="{6CEC6E61-EB8B-2A45-A9B9-D86B448C65AB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9DB0CAF6-623F-D342-B173-70D0C3EF2EE9}" srcId="{5A948001-FFC2-B64C-B060-BF829D99E6F0}" destId="{DC3D5435-F6CB-8949-9C80-C1719EBEDE3A}" srcOrd="0" destOrd="0" parTransId="{156E50DD-76AB-2F44-B349-513361A03D06}" sibTransId="{035BF97D-86FC-FB43-87D9-9F3E1A7771C3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Multipliciteit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5A948001-FFC2-B64C-B060-BF829D99E6F0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err="1">
              <a:solidFill>
                <a:srgbClr val="68676C"/>
              </a:solidFill>
            </a:rPr>
            <a:t>Bij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associatie-einde</a:t>
          </a:r>
          <a:r>
            <a:rPr lang="en-GB" altLang="nl-BE">
              <a:solidFill>
                <a:srgbClr val="68676C"/>
              </a:solidFill>
            </a:rPr>
            <a:t> of </a:t>
          </a:r>
          <a:r>
            <a:rPr lang="en-GB" altLang="nl-BE" err="1">
              <a:solidFill>
                <a:srgbClr val="68676C"/>
              </a:solidFill>
            </a:rPr>
            <a:t>attribuut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>
              <a:solidFill>
                <a:srgbClr val="68676C"/>
              </a:solidFill>
              <a:sym typeface="Wingdings" pitchFamily="2" charset="2"/>
            </a:rPr>
            <a:t>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multipliciteit</a:t>
          </a:r>
          <a:r>
            <a:rPr lang="en-GB" altLang="nl-BE">
              <a:solidFill>
                <a:srgbClr val="68676C"/>
              </a:solidFill>
            </a:rPr>
            <a:t> of </a:t>
          </a:r>
          <a:r>
            <a:rPr lang="en-GB" altLang="nl-BE" err="1">
              <a:solidFill>
                <a:srgbClr val="68676C"/>
              </a:solidFill>
            </a:rPr>
            <a:t>expliciete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cijfers</a:t>
          </a:r>
          <a:endParaRPr lang="en-GB" altLang="nl-BE">
            <a:solidFill>
              <a:srgbClr val="68676C"/>
            </a:solidFill>
          </a:endParaRPr>
        </a:p>
      </dgm:t>
    </dgm:pt>
    <dgm:pt modelId="{E2210A1A-E847-834C-8D28-A161AC611DA6}" type="parTrans" cxnId="{0D9ABE3F-4C9C-9149-84AA-875704470E15}">
      <dgm:prSet/>
      <dgm:spPr/>
      <dgm:t>
        <a:bodyPr/>
        <a:lstStyle/>
        <a:p>
          <a:endParaRPr lang="en-GB"/>
        </a:p>
      </dgm:t>
    </dgm:pt>
    <dgm:pt modelId="{A902A8A5-AD13-2848-B082-39DA2B43D58B}" type="sibTrans" cxnId="{0D9ABE3F-4C9C-9149-84AA-875704470E15}">
      <dgm:prSet/>
      <dgm:spPr/>
      <dgm:t>
        <a:bodyPr/>
        <a:lstStyle/>
        <a:p>
          <a:endParaRPr lang="en-GB"/>
        </a:p>
      </dgm:t>
    </dgm:pt>
    <dgm:pt modelId="{DC3D5435-F6CB-8949-9C80-C1719EBEDE3A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4.6</a:t>
          </a:r>
          <a:endParaRPr lang="en-GB" altLang="nl-BE">
            <a:solidFill>
              <a:srgbClr val="68676C"/>
            </a:solidFill>
          </a:endParaRPr>
        </a:p>
      </dgm:t>
    </dgm:pt>
    <dgm:pt modelId="{156E50DD-76AB-2F44-B349-513361A03D06}" type="parTrans" cxnId="{9DB0CAF6-623F-D342-B173-70D0C3EF2EE9}">
      <dgm:prSet/>
      <dgm:spPr/>
      <dgm:t>
        <a:bodyPr/>
        <a:lstStyle/>
        <a:p>
          <a:endParaRPr lang="en-GB"/>
        </a:p>
      </dgm:t>
    </dgm:pt>
    <dgm:pt modelId="{035BF97D-86FC-FB43-87D9-9F3E1A7771C3}" type="sibTrans" cxnId="{9DB0CAF6-623F-D342-B173-70D0C3EF2EE9}">
      <dgm:prSet/>
      <dgm:spPr/>
      <dgm:t>
        <a:bodyPr/>
        <a:lstStyle/>
        <a:p>
          <a:endParaRPr lang="en-GB"/>
        </a:p>
      </dgm:t>
    </dgm:pt>
    <dgm:pt modelId="{6656FA31-F9D0-CF43-BE2F-3CA77BB3BF25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>
              <a:solidFill>
                <a:srgbClr val="68676C"/>
              </a:solidFill>
            </a:rPr>
            <a:t>Ook </a:t>
          </a:r>
          <a:r>
            <a:rPr lang="en-GB" altLang="nl-BE" err="1">
              <a:solidFill>
                <a:srgbClr val="68676C"/>
              </a:solidFill>
            </a:rPr>
            <a:t>aan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beide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einden</a:t>
          </a:r>
          <a:r>
            <a:rPr lang="en-GB" altLang="nl-BE">
              <a:solidFill>
                <a:srgbClr val="68676C"/>
              </a:solidFill>
            </a:rPr>
            <a:t> van de </a:t>
          </a:r>
          <a:r>
            <a:rPr lang="en-GB" altLang="nl-BE" err="1">
              <a:solidFill>
                <a:srgbClr val="68676C"/>
              </a:solidFill>
            </a:rPr>
            <a:t>associatie</a:t>
          </a:r>
          <a:endParaRPr lang="en-GB" altLang="nl-BE">
            <a:solidFill>
              <a:srgbClr val="68676C"/>
            </a:solidFill>
          </a:endParaRPr>
        </a:p>
      </dgm:t>
    </dgm:pt>
    <dgm:pt modelId="{6BB14FC8-C680-CC44-BB13-F8117BF031A7}" type="parTrans" cxnId="{43FD670A-D3EC-8A44-91C7-3170AA03F98A}">
      <dgm:prSet/>
      <dgm:spPr/>
      <dgm:t>
        <a:bodyPr/>
        <a:lstStyle/>
        <a:p>
          <a:endParaRPr lang="en-GB"/>
        </a:p>
      </dgm:t>
    </dgm:pt>
    <dgm:pt modelId="{4ADC0467-E459-AF48-8214-AE6AB646A1E3}" type="sibTrans" cxnId="{43FD670A-D3EC-8A44-91C7-3170AA03F98A}">
      <dgm:prSet/>
      <dgm:spPr/>
      <dgm:t>
        <a:bodyPr/>
        <a:lstStyle/>
        <a:p>
          <a:endParaRPr lang="en-GB"/>
        </a:p>
      </dgm:t>
    </dgm:pt>
    <dgm:pt modelId="{718578E7-D9A7-D94E-BC97-91D9BC32C67D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  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4.7</a:t>
          </a:r>
        </a:p>
      </dgm:t>
    </dgm:pt>
    <dgm:pt modelId="{FA52250A-F1B8-BF40-9855-72543B8A1E9B}" type="parTrans" cxnId="{DB895E0E-3874-AE4A-BD8F-6A9422FBA901}">
      <dgm:prSet/>
      <dgm:spPr/>
      <dgm:t>
        <a:bodyPr/>
        <a:lstStyle/>
        <a:p>
          <a:endParaRPr lang="en-GB"/>
        </a:p>
      </dgm:t>
    </dgm:pt>
    <dgm:pt modelId="{800AE763-6ADE-2846-9569-864F2C2F3FA6}" type="sibTrans" cxnId="{DB895E0E-3874-AE4A-BD8F-6A9422FBA901}">
      <dgm:prSet/>
      <dgm:spPr/>
      <dgm:t>
        <a:bodyPr/>
        <a:lstStyle/>
        <a:p>
          <a:endParaRPr lang="en-GB"/>
        </a:p>
      </dgm:t>
    </dgm:pt>
    <dgm:pt modelId="{CF40E1E4-3BED-6A4B-BBA9-E94412C909B3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err="1">
              <a:solidFill>
                <a:srgbClr val="68676C"/>
              </a:solidFill>
            </a:rPr>
            <a:t>Bij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attribuut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multipliciteit</a:t>
          </a:r>
          <a:r>
            <a:rPr lang="en-GB" altLang="nl-BE">
              <a:solidFill>
                <a:srgbClr val="68676C"/>
              </a:solidFill>
            </a:rPr>
            <a:t> </a:t>
          </a:r>
          <a:r>
            <a:rPr lang="en-GB" altLang="nl-BE" err="1">
              <a:solidFill>
                <a:srgbClr val="68676C"/>
              </a:solidFill>
            </a:rPr>
            <a:t>tussen</a:t>
          </a:r>
          <a:r>
            <a:rPr lang="en-GB" altLang="nl-BE">
              <a:solidFill>
                <a:srgbClr val="68676C"/>
              </a:solidFill>
            </a:rPr>
            <a:t> []</a:t>
          </a:r>
          <a:endParaRPr lang="en-GB" altLang="nl-BE" i="1">
            <a:solidFill>
              <a:srgbClr val="68676C"/>
            </a:solidFill>
          </a:endParaRPr>
        </a:p>
      </dgm:t>
    </dgm:pt>
    <dgm:pt modelId="{DC3BFF5C-A614-B644-8056-2FDDA56A971C}" type="parTrans" cxnId="{FE14E5EA-6794-9049-A095-EA714098E91F}">
      <dgm:prSet/>
      <dgm:spPr/>
      <dgm:t>
        <a:bodyPr/>
        <a:lstStyle/>
        <a:p>
          <a:endParaRPr lang="en-GB"/>
        </a:p>
      </dgm:t>
    </dgm:pt>
    <dgm:pt modelId="{6CEC6E61-EB8B-2A45-A9B9-D86B448C65AB}" type="sibTrans" cxnId="{FE14E5EA-6794-9049-A095-EA714098E91F}">
      <dgm:prSet/>
      <dgm:spPr/>
      <dgm:t>
        <a:bodyPr/>
        <a:lstStyle/>
        <a:p>
          <a:endParaRPr lang="en-GB"/>
        </a:p>
      </dgm:t>
    </dgm:pt>
    <dgm:pt modelId="{95C6E5AE-73AA-C84C-82C9-68425B95D359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r>
            <a:rPr lang="en-GB" altLang="nl-BE" i="1">
              <a:solidFill>
                <a:srgbClr val="68676C"/>
              </a:solidFill>
            </a:rPr>
            <a:t>	  </a:t>
          </a:r>
          <a:r>
            <a:rPr lang="en-GB" altLang="nl-BE" i="1" err="1">
              <a:solidFill>
                <a:srgbClr val="68676C"/>
              </a:solidFill>
            </a:rPr>
            <a:t>Figuur</a:t>
          </a:r>
          <a:r>
            <a:rPr lang="en-GB" altLang="nl-BE" i="1">
              <a:solidFill>
                <a:srgbClr val="68676C"/>
              </a:solidFill>
            </a:rPr>
            <a:t> 4.5</a:t>
          </a:r>
          <a:endParaRPr lang="en-GB" altLang="nl-BE">
            <a:solidFill>
              <a:srgbClr val="68676C"/>
            </a:solidFill>
          </a:endParaRPr>
        </a:p>
      </dgm:t>
    </dgm:pt>
    <dgm:pt modelId="{42F40163-D1C2-A540-B672-C02B291C7C1F}" type="parTrans" cxnId="{71D7FF13-FA0C-0145-A432-C17D4E65595E}">
      <dgm:prSet/>
      <dgm:spPr/>
      <dgm:t>
        <a:bodyPr/>
        <a:lstStyle/>
        <a:p>
          <a:endParaRPr lang="en-GB"/>
        </a:p>
      </dgm:t>
    </dgm:pt>
    <dgm:pt modelId="{60D5C0E5-DF76-D04B-A723-B49FB11E0642}" type="sibTrans" cxnId="{71D7FF13-FA0C-0145-A432-C17D4E65595E}">
      <dgm:prSet/>
      <dgm:spPr/>
      <dgm:t>
        <a:bodyPr/>
        <a:lstStyle/>
        <a:p>
          <a:endParaRPr lang="en-GB"/>
        </a:p>
      </dgm:t>
    </dgm:pt>
    <dgm:pt modelId="{46825E01-C78C-464E-96AE-02D04690D6B8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i="1">
            <a:solidFill>
              <a:srgbClr val="68676C"/>
            </a:solidFill>
          </a:endParaRPr>
        </a:p>
      </dgm:t>
    </dgm:pt>
    <dgm:pt modelId="{B86D9BB3-5EB4-8141-A004-EA5D7766672E}" type="parTrans" cxnId="{987E81E7-B6E1-EB44-BFA8-53BFF864216A}">
      <dgm:prSet/>
      <dgm:spPr/>
      <dgm:t>
        <a:bodyPr/>
        <a:lstStyle/>
        <a:p>
          <a:endParaRPr lang="en-GB"/>
        </a:p>
      </dgm:t>
    </dgm:pt>
    <dgm:pt modelId="{6A7C07FA-FA21-2F4C-9FEB-DC52783CE6EF}" type="sibTrans" cxnId="{987E81E7-B6E1-EB44-BFA8-53BFF864216A}">
      <dgm:prSet/>
      <dgm:spPr/>
      <dgm:t>
        <a:bodyPr/>
        <a:lstStyle/>
        <a:p>
          <a:endParaRPr lang="en-GB"/>
        </a:p>
      </dgm:t>
    </dgm:pt>
    <dgm:pt modelId="{7EB53353-42E2-0E4F-81C6-A531FA65B6EA}">
      <dgm:prSet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i="1">
            <a:solidFill>
              <a:srgbClr val="68676C"/>
            </a:solidFill>
          </a:endParaRPr>
        </a:p>
      </dgm:t>
    </dgm:pt>
    <dgm:pt modelId="{86131802-BF17-FA48-A918-D3AE8B60E717}" type="parTrans" cxnId="{542D0D52-395C-F24C-8403-302DFBE7CC4A}">
      <dgm:prSet/>
      <dgm:spPr/>
      <dgm:t>
        <a:bodyPr/>
        <a:lstStyle/>
        <a:p>
          <a:endParaRPr lang="en-GB"/>
        </a:p>
      </dgm:t>
    </dgm:pt>
    <dgm:pt modelId="{0FA4BAF0-7FD2-6E45-AF8C-884AC394C143}" type="sibTrans" cxnId="{542D0D52-395C-F24C-8403-302DFBE7CC4A}">
      <dgm:prSet/>
      <dgm:spPr/>
      <dgm:t>
        <a:bodyPr/>
        <a:lstStyle/>
        <a:p>
          <a:endParaRPr lang="en-GB"/>
        </a:p>
      </dgm:t>
    </dgm:pt>
    <dgm:pt modelId="{8FFBAF5B-9DEE-994D-B942-AB955D6D5E8C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gm:t>
    </dgm:pt>
    <dgm:pt modelId="{A64C7CFE-176D-5947-964A-C75B34AB9B7A}" type="parTrans" cxnId="{72D53A2F-052B-6C4F-830D-9CB043A1A35D}">
      <dgm:prSet/>
      <dgm:spPr/>
      <dgm:t>
        <a:bodyPr/>
        <a:lstStyle/>
        <a:p>
          <a:endParaRPr lang="en-GB"/>
        </a:p>
      </dgm:t>
    </dgm:pt>
    <dgm:pt modelId="{E8BF63B9-0596-9746-BBFE-ACC6FF3A6F39}" type="sibTrans" cxnId="{72D53A2F-052B-6C4F-830D-9CB043A1A35D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5337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43FD670A-D3EC-8A44-91C7-3170AA03F98A}" srcId="{67524973-E6E3-1040-A562-3E018FB26752}" destId="{6656FA31-F9D0-CF43-BE2F-3CA77BB3BF25}" srcOrd="1" destOrd="0" parTransId="{6BB14FC8-C680-CC44-BB13-F8117BF031A7}" sibTransId="{4ADC0467-E459-AF48-8214-AE6AB646A1E3}"/>
    <dgm:cxn modelId="{DB895E0E-3874-AE4A-BD8F-6A9422FBA901}" srcId="{6656FA31-F9D0-CF43-BE2F-3CA77BB3BF25}" destId="{718578E7-D9A7-D94E-BC97-91D9BC32C67D}" srcOrd="0" destOrd="0" parTransId="{FA52250A-F1B8-BF40-9855-72543B8A1E9B}" sibTransId="{800AE763-6ADE-2846-9569-864F2C2F3FA6}"/>
    <dgm:cxn modelId="{71D7FF13-FA0C-0145-A432-C17D4E65595E}" srcId="{CF40E1E4-3BED-6A4B-BBA9-E94412C909B3}" destId="{95C6E5AE-73AA-C84C-82C9-68425B95D359}" srcOrd="0" destOrd="0" parTransId="{42F40163-D1C2-A540-B672-C02B291C7C1F}" sibTransId="{60D5C0E5-DF76-D04B-A723-B49FB11E0642}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D529DF28-D17B-4D44-B2C0-D7E20208625D}" type="presOf" srcId="{46825E01-C78C-464E-96AE-02D04690D6B8}" destId="{668ED7DE-347B-6A44-AAEB-10E6B58FF63C}" srcOrd="0" destOrd="7" presId="urn:microsoft.com/office/officeart/2005/8/layout/list1"/>
    <dgm:cxn modelId="{72D53A2F-052B-6C4F-830D-9CB043A1A35D}" srcId="{67524973-E6E3-1040-A562-3E018FB26752}" destId="{8FFBAF5B-9DEE-994D-B942-AB955D6D5E8C}" srcOrd="5" destOrd="0" parTransId="{A64C7CFE-176D-5947-964A-C75B34AB9B7A}" sibTransId="{E8BF63B9-0596-9746-BBFE-ACC6FF3A6F39}"/>
    <dgm:cxn modelId="{B584883E-AA8A-E949-B900-87C2136CC4FF}" type="presOf" srcId="{DC3D5435-F6CB-8949-9C80-C1719EBEDE3A}" destId="{668ED7DE-347B-6A44-AAEB-10E6B58FF63C}" srcOrd="0" destOrd="2" presId="urn:microsoft.com/office/officeart/2005/8/layout/list1"/>
    <dgm:cxn modelId="{0D9ABE3F-4C9C-9149-84AA-875704470E15}" srcId="{2F401CA6-2873-C048-94C9-A7E5C5928047}" destId="{5A948001-FFC2-B64C-B060-BF829D99E6F0}" srcOrd="0" destOrd="0" parTransId="{E2210A1A-E847-834C-8D28-A161AC611DA6}" sibTransId="{A902A8A5-AD13-2848-B082-39DA2B43D58B}"/>
    <dgm:cxn modelId="{7B953E42-05D9-5640-BC5B-67913D98D4C2}" type="presOf" srcId="{7EB53353-42E2-0E4F-81C6-A531FA65B6EA}" destId="{668ED7DE-347B-6A44-AAEB-10E6B58FF63C}" srcOrd="0" destOrd="8" presId="urn:microsoft.com/office/officeart/2005/8/layout/list1"/>
    <dgm:cxn modelId="{958E6250-A31C-C348-BB00-624A714C0B41}" type="presOf" srcId="{718578E7-D9A7-D94E-BC97-91D9BC32C67D}" destId="{668ED7DE-347B-6A44-AAEB-10E6B58FF63C}" srcOrd="0" destOrd="4" presId="urn:microsoft.com/office/officeart/2005/8/layout/list1"/>
    <dgm:cxn modelId="{542D0D52-395C-F24C-8403-302DFBE7CC4A}" srcId="{67524973-E6E3-1040-A562-3E018FB26752}" destId="{7EB53353-42E2-0E4F-81C6-A531FA65B6EA}" srcOrd="4" destOrd="0" parTransId="{86131802-BF17-FA48-A918-D3AE8B60E717}" sibTransId="{0FA4BAF0-7FD2-6E45-AF8C-884AC394C143}"/>
    <dgm:cxn modelId="{F73B7466-B4EB-6A41-B6EF-47EED3E59A7E}" type="presOf" srcId="{5A948001-FFC2-B64C-B060-BF829D99E6F0}" destId="{668ED7DE-347B-6A44-AAEB-10E6B58FF63C}" srcOrd="0" destOrd="1" presId="urn:microsoft.com/office/officeart/2005/8/layout/list1"/>
    <dgm:cxn modelId="{EAE58D81-88CC-A244-9EDC-47B43DFC0809}" type="presOf" srcId="{6656FA31-F9D0-CF43-BE2F-3CA77BB3BF25}" destId="{668ED7DE-347B-6A44-AAEB-10E6B58FF63C}" srcOrd="0" destOrd="3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EA3FFB97-FDBB-7744-B358-FC79A19F0557}" type="presOf" srcId="{CF40E1E4-3BED-6A4B-BBA9-E94412C909B3}" destId="{668ED7DE-347B-6A44-AAEB-10E6B58FF63C}" srcOrd="0" destOrd="5" presId="urn:microsoft.com/office/officeart/2005/8/layout/list1"/>
    <dgm:cxn modelId="{8BF46FCC-2977-FE44-A869-35A04DBB410C}" type="presOf" srcId="{8FFBAF5B-9DEE-994D-B942-AB955D6D5E8C}" destId="{668ED7DE-347B-6A44-AAEB-10E6B58FF63C}" srcOrd="0" destOrd="9" presId="urn:microsoft.com/office/officeart/2005/8/layout/list1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6635CAE6-DA76-9444-8828-D1AA14E4FA62}" type="presOf" srcId="{95C6E5AE-73AA-C84C-82C9-68425B95D359}" destId="{668ED7DE-347B-6A44-AAEB-10E6B58FF63C}" srcOrd="0" destOrd="6" presId="urn:microsoft.com/office/officeart/2005/8/layout/list1"/>
    <dgm:cxn modelId="{987E81E7-B6E1-EB44-BFA8-53BFF864216A}" srcId="{67524973-E6E3-1040-A562-3E018FB26752}" destId="{46825E01-C78C-464E-96AE-02D04690D6B8}" srcOrd="3" destOrd="0" parTransId="{B86D9BB3-5EB4-8141-A004-EA5D7766672E}" sibTransId="{6A7C07FA-FA21-2F4C-9FEB-DC52783CE6EF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FE14E5EA-6794-9049-A095-EA714098E91F}" srcId="{67524973-E6E3-1040-A562-3E018FB26752}" destId="{CF40E1E4-3BED-6A4B-BBA9-E94412C909B3}" srcOrd="2" destOrd="0" parTransId="{DC3BFF5C-A614-B644-8056-2FDDA56A971C}" sibTransId="{6CEC6E61-EB8B-2A45-A9B9-D86B448C65AB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9DB0CAF6-623F-D342-B173-70D0C3EF2EE9}" srcId="{5A948001-FFC2-B64C-B060-BF829D99E6F0}" destId="{DC3D5435-F6CB-8949-9C80-C1719EBEDE3A}" srcOrd="0" destOrd="0" parTransId="{156E50DD-76AB-2F44-B349-513361A03D06}" sibTransId="{035BF97D-86FC-FB43-87D9-9F3E1A7771C3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930D34-0F54-A94A-9A65-24D4C52BE27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524973-E6E3-1040-A562-3E018FB26752}">
      <dgm:prSet custT="1"/>
      <dgm:spPr/>
      <dgm:t>
        <a:bodyPr/>
        <a:lstStyle/>
        <a:p>
          <a:r>
            <a:rPr lang="en-GB" altLang="nl-BE" sz="3200" err="1">
              <a:solidFill>
                <a:schemeClr val="bg1"/>
              </a:solidFill>
            </a:rPr>
            <a:t>Generalisatie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en</a:t>
          </a:r>
          <a:r>
            <a:rPr lang="en-GB" altLang="nl-BE" sz="3200">
              <a:solidFill>
                <a:schemeClr val="bg1"/>
              </a:solidFill>
            </a:rPr>
            <a:t> </a:t>
          </a:r>
          <a:r>
            <a:rPr lang="en-GB" altLang="nl-BE" sz="3200" err="1">
              <a:solidFill>
                <a:schemeClr val="bg1"/>
              </a:solidFill>
            </a:rPr>
            <a:t>overerving</a:t>
          </a:r>
          <a:endParaRPr lang="en-BE" sz="800">
            <a:solidFill>
              <a:schemeClr val="bg1"/>
            </a:solidFill>
          </a:endParaRPr>
        </a:p>
      </dgm:t>
    </dgm:pt>
    <dgm:pt modelId="{B33BAC9B-C949-784D-9D81-9E161EBED63D}" type="parTrans" cxnId="{815436E3-BB7E-2F44-A89B-D7AF17008801}">
      <dgm:prSet/>
      <dgm:spPr/>
      <dgm:t>
        <a:bodyPr/>
        <a:lstStyle/>
        <a:p>
          <a:endParaRPr lang="en-GB"/>
        </a:p>
      </dgm:t>
    </dgm:pt>
    <dgm:pt modelId="{90BE226C-6186-6B4E-A2B5-DAEF9F010FE2}" type="sibTrans" cxnId="{815436E3-BB7E-2F44-A89B-D7AF17008801}">
      <dgm:prSet/>
      <dgm:spPr/>
      <dgm:t>
        <a:bodyPr/>
        <a:lstStyle/>
        <a:p>
          <a:endParaRPr lang="en-GB"/>
        </a:p>
      </dgm:t>
    </dgm:pt>
    <dgm:pt modelId="{2F401CA6-2873-C048-94C9-A7E5C5928047}">
      <dgm:prSet custT="1"/>
      <dgm:spPr/>
      <dgm:t>
        <a:bodyPr/>
        <a:lstStyle/>
        <a:p>
          <a:pPr>
            <a:buSzPct val="90000"/>
          </a:pPr>
          <a:endParaRPr lang="en-GB" altLang="nl-BE" sz="1200" kern="1200"/>
        </a:p>
      </dgm:t>
    </dgm:pt>
    <dgm:pt modelId="{6511E111-20AC-FA4C-AC71-9312CE89E07B}" type="parTrans" cxnId="{D8C4C6E9-EDF8-894C-B9B7-06FE0B0BE6AE}">
      <dgm:prSet/>
      <dgm:spPr/>
      <dgm:t>
        <a:bodyPr/>
        <a:lstStyle/>
        <a:p>
          <a:endParaRPr lang="en-GB"/>
        </a:p>
      </dgm:t>
    </dgm:pt>
    <dgm:pt modelId="{E20197F9-9EDF-0D4A-B238-E617418617D8}" type="sibTrans" cxnId="{D8C4C6E9-EDF8-894C-B9B7-06FE0B0BE6AE}">
      <dgm:prSet/>
      <dgm:spPr/>
      <dgm:t>
        <a:bodyPr/>
        <a:lstStyle/>
        <a:p>
          <a:endParaRPr lang="en-GB"/>
        </a:p>
      </dgm:t>
    </dgm:pt>
    <dgm:pt modelId="{9A28669C-6787-3345-99DE-31B1C5E8F147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Classificeren</a:t>
          </a:r>
          <a:r>
            <a:rPr lang="en-GB" altLang="nl-BE" sz="3200">
              <a:solidFill>
                <a:srgbClr val="68676C"/>
              </a:solidFill>
            </a:rPr>
            <a:t> van </a:t>
          </a:r>
          <a:r>
            <a:rPr lang="en-GB" altLang="nl-BE" sz="3200" err="1">
              <a:solidFill>
                <a:srgbClr val="68676C"/>
              </a:solidFill>
            </a:rPr>
            <a:t>klassen</a:t>
          </a:r>
          <a:r>
            <a:rPr lang="en-GB" altLang="nl-BE" sz="3200">
              <a:solidFill>
                <a:srgbClr val="68676C"/>
              </a:solidFill>
            </a:rPr>
            <a:t> (IS A)‏</a:t>
          </a:r>
        </a:p>
      </dgm:t>
    </dgm:pt>
    <dgm:pt modelId="{AC1123B4-5E43-F041-89FA-2D1D7E1194C5}" type="parTrans" cxnId="{BB9377DC-4131-674F-AFC7-2EB01FEABCC3}">
      <dgm:prSet/>
      <dgm:spPr/>
      <dgm:t>
        <a:bodyPr/>
        <a:lstStyle/>
        <a:p>
          <a:endParaRPr lang="en-GB"/>
        </a:p>
      </dgm:t>
    </dgm:pt>
    <dgm:pt modelId="{F6C94239-8BCE-8649-BF72-356E276973A6}" type="sibTrans" cxnId="{BB9377DC-4131-674F-AFC7-2EB01FEABCC3}">
      <dgm:prSet/>
      <dgm:spPr/>
      <dgm:t>
        <a:bodyPr/>
        <a:lstStyle/>
        <a:p>
          <a:endParaRPr lang="en-GB"/>
        </a:p>
      </dgm:t>
    </dgm:pt>
    <dgm:pt modelId="{51976AC3-A531-2940-9B1E-6D40888F16D5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Zoek</a:t>
          </a:r>
          <a:r>
            <a:rPr lang="en-GB" altLang="nl-BE" sz="3200">
              <a:solidFill>
                <a:srgbClr val="68676C"/>
              </a:solidFill>
            </a:rPr>
            <a:t> </a:t>
          </a:r>
          <a:r>
            <a:rPr lang="en-GB" altLang="nl-BE" sz="3200" err="1">
              <a:solidFill>
                <a:srgbClr val="68676C"/>
              </a:solidFill>
            </a:rPr>
            <a:t>naar</a:t>
          </a:r>
          <a:r>
            <a:rPr lang="en-GB" altLang="nl-BE" sz="3200">
              <a:solidFill>
                <a:srgbClr val="68676C"/>
              </a:solidFill>
            </a:rPr>
            <a:t> </a:t>
          </a:r>
          <a:r>
            <a:rPr lang="en-GB" altLang="nl-BE" sz="3200" err="1">
              <a:solidFill>
                <a:srgbClr val="68676C"/>
              </a:solidFill>
            </a:rPr>
            <a:t>klassen</a:t>
          </a:r>
          <a:r>
            <a:rPr lang="en-GB" altLang="nl-BE" sz="3200">
              <a:solidFill>
                <a:srgbClr val="68676C"/>
              </a:solidFill>
            </a:rPr>
            <a:t> met </a:t>
          </a:r>
          <a:r>
            <a:rPr lang="en-GB" altLang="nl-BE" sz="3200" err="1">
              <a:solidFill>
                <a:srgbClr val="68676C"/>
              </a:solidFill>
            </a:rPr>
            <a:t>gemeenschappelijke</a:t>
          </a:r>
          <a:r>
            <a:rPr lang="en-GB" altLang="nl-BE" sz="3200">
              <a:solidFill>
                <a:srgbClr val="68676C"/>
              </a:solidFill>
            </a:rPr>
            <a:t> </a:t>
          </a:r>
          <a:r>
            <a:rPr lang="en-GB" altLang="nl-BE" sz="3200" err="1">
              <a:solidFill>
                <a:srgbClr val="68676C"/>
              </a:solidFill>
            </a:rPr>
            <a:t>kenmerken</a:t>
          </a:r>
          <a:endParaRPr lang="en-GB" altLang="nl-BE" sz="3200">
            <a:solidFill>
              <a:srgbClr val="68676C"/>
            </a:solidFill>
          </a:endParaRPr>
        </a:p>
      </dgm:t>
    </dgm:pt>
    <dgm:pt modelId="{90B35685-D7A4-7844-AC14-582CF5D16F1A}" type="parTrans" cxnId="{96FDF4A8-5A2F-BA49-9E93-D43DF860F156}">
      <dgm:prSet/>
      <dgm:spPr/>
      <dgm:t>
        <a:bodyPr/>
        <a:lstStyle/>
        <a:p>
          <a:endParaRPr lang="en-GB"/>
        </a:p>
      </dgm:t>
    </dgm:pt>
    <dgm:pt modelId="{D2B7AB20-3CDF-A840-A95D-6F7523297B4C}" type="sibTrans" cxnId="{96FDF4A8-5A2F-BA49-9E93-D43DF860F156}">
      <dgm:prSet/>
      <dgm:spPr/>
      <dgm:t>
        <a:bodyPr/>
        <a:lstStyle/>
        <a:p>
          <a:endParaRPr lang="en-GB"/>
        </a:p>
      </dgm:t>
    </dgm:pt>
    <dgm:pt modelId="{27200851-E68B-0A41-B82A-BF9A7BACC186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Superklasse</a:t>
          </a:r>
          <a:r>
            <a:rPr lang="en-GB" altLang="nl-BE" sz="3200">
              <a:solidFill>
                <a:srgbClr val="68676C"/>
              </a:solidFill>
            </a:rPr>
            <a:t> = </a:t>
          </a:r>
          <a:r>
            <a:rPr lang="en-GB" altLang="nl-BE" sz="3200" err="1">
              <a:solidFill>
                <a:srgbClr val="68676C"/>
              </a:solidFill>
            </a:rPr>
            <a:t>generalisatie</a:t>
          </a:r>
          <a:r>
            <a:rPr lang="en-GB" altLang="nl-BE" sz="3200">
              <a:solidFill>
                <a:srgbClr val="68676C"/>
              </a:solidFill>
            </a:rPr>
            <a:t> = basis</a:t>
          </a:r>
        </a:p>
      </dgm:t>
    </dgm:pt>
    <dgm:pt modelId="{8333C348-ED02-324A-A60C-91D8D45C950F}" type="parTrans" cxnId="{8BBD19F2-C5B3-014D-BF90-AAA2D2A5A253}">
      <dgm:prSet/>
      <dgm:spPr/>
      <dgm:t>
        <a:bodyPr/>
        <a:lstStyle/>
        <a:p>
          <a:endParaRPr lang="en-GB"/>
        </a:p>
      </dgm:t>
    </dgm:pt>
    <dgm:pt modelId="{512CDC38-5114-5B45-B950-B3A85E83B29D}" type="sibTrans" cxnId="{8BBD19F2-C5B3-014D-BF90-AAA2D2A5A253}">
      <dgm:prSet/>
      <dgm:spPr/>
      <dgm:t>
        <a:bodyPr/>
        <a:lstStyle/>
        <a:p>
          <a:endParaRPr lang="en-GB"/>
        </a:p>
      </dgm:t>
    </dgm:pt>
    <dgm:pt modelId="{FA98FBF1-A140-B34D-A13C-C07A612BF86F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Subklasse</a:t>
          </a:r>
          <a:r>
            <a:rPr lang="en-GB" altLang="nl-BE" sz="3200">
              <a:solidFill>
                <a:srgbClr val="68676C"/>
              </a:solidFill>
            </a:rPr>
            <a:t>     = </a:t>
          </a:r>
          <a:r>
            <a:rPr lang="en-GB" altLang="nl-BE" sz="3200" err="1">
              <a:solidFill>
                <a:srgbClr val="68676C"/>
              </a:solidFill>
            </a:rPr>
            <a:t>specialisatie</a:t>
          </a:r>
          <a:r>
            <a:rPr lang="en-GB" altLang="nl-BE" sz="3200">
              <a:solidFill>
                <a:srgbClr val="68676C"/>
              </a:solidFill>
            </a:rPr>
            <a:t>  = </a:t>
          </a:r>
          <a:r>
            <a:rPr lang="en-GB" altLang="nl-BE" sz="3200" err="1">
              <a:solidFill>
                <a:srgbClr val="68676C"/>
              </a:solidFill>
            </a:rPr>
            <a:t>afgeleide</a:t>
          </a:r>
          <a:endParaRPr lang="en-GB" altLang="nl-BE" sz="3200">
            <a:solidFill>
              <a:srgbClr val="68676C"/>
            </a:solidFill>
          </a:endParaRPr>
        </a:p>
      </dgm:t>
    </dgm:pt>
    <dgm:pt modelId="{36FBC76D-F57A-A646-AB17-04C8B2BED5C7}" type="parTrans" cxnId="{83EB0DCD-296C-A44F-9DE4-C6748AABE74E}">
      <dgm:prSet/>
      <dgm:spPr/>
      <dgm:t>
        <a:bodyPr/>
        <a:lstStyle/>
        <a:p>
          <a:endParaRPr lang="en-GB"/>
        </a:p>
      </dgm:t>
    </dgm:pt>
    <dgm:pt modelId="{740A943B-75BB-1749-9D48-AFC02FC04759}" type="sibTrans" cxnId="{83EB0DCD-296C-A44F-9DE4-C6748AABE74E}">
      <dgm:prSet/>
      <dgm:spPr/>
      <dgm:t>
        <a:bodyPr/>
        <a:lstStyle/>
        <a:p>
          <a:endParaRPr lang="en-GB"/>
        </a:p>
      </dgm:t>
    </dgm:pt>
    <dgm:pt modelId="{0BD9B2DC-F6B5-C44C-854D-84FF07F7E362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Tx/>
            <a:buNone/>
          </a:pPr>
          <a:endParaRPr lang="en-GB" altLang="nl-BE" sz="1200" kern="1200"/>
        </a:p>
      </dgm:t>
    </dgm:pt>
    <dgm:pt modelId="{0834B33D-9138-BD40-96B8-D30A7CB8603D}" type="parTrans" cxnId="{8CA5687E-EA6C-3F46-9FC3-45B4C3A7E44A}">
      <dgm:prSet/>
      <dgm:spPr/>
      <dgm:t>
        <a:bodyPr/>
        <a:lstStyle/>
        <a:p>
          <a:endParaRPr lang="en-GB"/>
        </a:p>
      </dgm:t>
    </dgm:pt>
    <dgm:pt modelId="{4E405FEB-4107-324F-BF60-2B5550E02358}" type="sibTrans" cxnId="{8CA5687E-EA6C-3F46-9FC3-45B4C3A7E44A}">
      <dgm:prSet/>
      <dgm:spPr/>
      <dgm:t>
        <a:bodyPr/>
        <a:lstStyle/>
        <a:p>
          <a:endParaRPr lang="en-GB"/>
        </a:p>
      </dgm:t>
    </dgm:pt>
    <dgm:pt modelId="{E2860014-45B5-024E-BB59-AA1F1F3E166D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operaties</a:t>
          </a:r>
          <a:endParaRPr lang="en-GB" altLang="nl-BE" sz="3200">
            <a:solidFill>
              <a:srgbClr val="68676C"/>
            </a:solidFill>
          </a:endParaRPr>
        </a:p>
      </dgm:t>
    </dgm:pt>
    <dgm:pt modelId="{28EC6ADE-281B-2E48-8E66-9D9B1B99840B}" type="parTrans" cxnId="{26EFD641-1BC5-F94C-8BB9-A8B321C3F521}">
      <dgm:prSet/>
      <dgm:spPr/>
      <dgm:t>
        <a:bodyPr/>
        <a:lstStyle/>
        <a:p>
          <a:endParaRPr lang="en-GB"/>
        </a:p>
      </dgm:t>
    </dgm:pt>
    <dgm:pt modelId="{0EBA49F7-8DEB-B449-BA7D-0C218BA0E872}" type="sibTrans" cxnId="{26EFD641-1BC5-F94C-8BB9-A8B321C3F521}">
      <dgm:prSet/>
      <dgm:spPr/>
      <dgm:t>
        <a:bodyPr/>
        <a:lstStyle/>
        <a:p>
          <a:endParaRPr lang="en-GB"/>
        </a:p>
      </dgm:t>
    </dgm:pt>
    <dgm:pt modelId="{78E09349-B7C6-7541-B931-381131E1C570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gedrag</a:t>
          </a:r>
          <a:endParaRPr lang="en-GB" altLang="nl-BE" sz="3200">
            <a:solidFill>
              <a:srgbClr val="68676C"/>
            </a:solidFill>
          </a:endParaRPr>
        </a:p>
      </dgm:t>
    </dgm:pt>
    <dgm:pt modelId="{FEF00D81-5EDC-F640-ADB8-1B75251DF6DC}" type="parTrans" cxnId="{902E5F8F-2597-3D49-A11A-B56745F188F0}">
      <dgm:prSet/>
      <dgm:spPr/>
      <dgm:t>
        <a:bodyPr/>
        <a:lstStyle/>
        <a:p>
          <a:endParaRPr lang="en-GB"/>
        </a:p>
      </dgm:t>
    </dgm:pt>
    <dgm:pt modelId="{B9AB8FFD-FF38-B740-BFCB-93277E7145A4}" type="sibTrans" cxnId="{902E5F8F-2597-3D49-A11A-B56745F188F0}">
      <dgm:prSet/>
      <dgm:spPr/>
      <dgm:t>
        <a:bodyPr/>
        <a:lstStyle/>
        <a:p>
          <a:endParaRPr lang="en-GB"/>
        </a:p>
      </dgm:t>
    </dgm:pt>
    <dgm:pt modelId="{19EC56B0-041F-4E4F-895D-6A1FB5445F03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attributen</a:t>
          </a:r>
          <a:endParaRPr lang="en-GB" altLang="nl-BE" sz="3200">
            <a:solidFill>
              <a:srgbClr val="68676C"/>
            </a:solidFill>
          </a:endParaRPr>
        </a:p>
      </dgm:t>
    </dgm:pt>
    <dgm:pt modelId="{478A7361-BFE3-9340-BF3B-37242F4B5DDC}" type="parTrans" cxnId="{61F9EE57-5F61-014B-9C45-B788F48E215F}">
      <dgm:prSet/>
      <dgm:spPr/>
      <dgm:t>
        <a:bodyPr/>
        <a:lstStyle/>
        <a:p>
          <a:endParaRPr lang="en-GB"/>
        </a:p>
      </dgm:t>
    </dgm:pt>
    <dgm:pt modelId="{6773031C-A18F-2F42-B60C-13F42CF71F0E}" type="sibTrans" cxnId="{61F9EE57-5F61-014B-9C45-B788F48E215F}">
      <dgm:prSet/>
      <dgm:spPr/>
      <dgm:t>
        <a:bodyPr/>
        <a:lstStyle/>
        <a:p>
          <a:endParaRPr lang="en-GB"/>
        </a:p>
      </dgm:t>
    </dgm:pt>
    <dgm:pt modelId="{9F175BEC-FE99-0141-B396-85072843A5B3}">
      <dgm:prSet custT="1"/>
      <dgm:spPr/>
      <dgm:t>
        <a:bodyPr/>
        <a:lstStyle/>
        <a:p>
          <a:pPr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err="1">
              <a:solidFill>
                <a:srgbClr val="68676C"/>
              </a:solidFill>
            </a:rPr>
            <a:t>toestand</a:t>
          </a:r>
          <a:r>
            <a:rPr lang="en-GB" altLang="nl-BE" sz="3200">
              <a:solidFill>
                <a:srgbClr val="68676C"/>
              </a:solidFill>
            </a:rPr>
            <a:t>‏</a:t>
          </a:r>
        </a:p>
      </dgm:t>
    </dgm:pt>
    <dgm:pt modelId="{E297AA9A-566A-444D-BD3D-5078D0D7CD34}" type="parTrans" cxnId="{CD0FE826-F789-2D44-A0C3-B04E1A47BDDB}">
      <dgm:prSet/>
      <dgm:spPr/>
      <dgm:t>
        <a:bodyPr/>
        <a:lstStyle/>
        <a:p>
          <a:endParaRPr lang="en-GB"/>
        </a:p>
      </dgm:t>
    </dgm:pt>
    <dgm:pt modelId="{29A77918-214A-2448-917A-0DD80804565B}" type="sibTrans" cxnId="{CD0FE826-F789-2D44-A0C3-B04E1A47BDDB}">
      <dgm:prSet/>
      <dgm:spPr/>
      <dgm:t>
        <a:bodyPr/>
        <a:lstStyle/>
        <a:p>
          <a:endParaRPr lang="en-GB"/>
        </a:p>
      </dgm:t>
    </dgm:pt>
    <dgm:pt modelId="{60E306A7-E3ED-FB41-9DA0-33784CEC46AE}" type="pres">
      <dgm:prSet presAssocID="{1B930D34-0F54-A94A-9A65-24D4C52BE270}" presName="linear" presStyleCnt="0">
        <dgm:presLayoutVars>
          <dgm:dir/>
          <dgm:animLvl val="lvl"/>
          <dgm:resizeHandles val="exact"/>
        </dgm:presLayoutVars>
      </dgm:prSet>
      <dgm:spPr/>
    </dgm:pt>
    <dgm:pt modelId="{EBEEABE1-DDBA-5D49-99C1-314D1621093A}" type="pres">
      <dgm:prSet presAssocID="{67524973-E6E3-1040-A562-3E018FB26752}" presName="parentLin" presStyleCnt="0"/>
      <dgm:spPr/>
    </dgm:pt>
    <dgm:pt modelId="{322E2F5F-01D7-6E48-9F90-EAEB156B7FA5}" type="pres">
      <dgm:prSet presAssocID="{67524973-E6E3-1040-A562-3E018FB26752}" presName="parentLeftMargin" presStyleLbl="node1" presStyleIdx="0" presStyleCnt="1"/>
      <dgm:spPr/>
    </dgm:pt>
    <dgm:pt modelId="{D2412754-45D6-644C-B0AA-2CABCC74AED9}" type="pres">
      <dgm:prSet presAssocID="{67524973-E6E3-1040-A562-3E018FB26752}" presName="parentText" presStyleLbl="node1" presStyleIdx="0" presStyleCnt="1" custAng="10800000" custFlipVert="1" custScaleX="115235" custScaleY="541304" custLinFactNeighborX="12393" custLinFactNeighborY="-33004">
        <dgm:presLayoutVars>
          <dgm:chMax val="0"/>
          <dgm:bulletEnabled val="1"/>
        </dgm:presLayoutVars>
      </dgm:prSet>
      <dgm:spPr/>
    </dgm:pt>
    <dgm:pt modelId="{DCA72C86-2C3B-8B47-9864-4253FAB51820}" type="pres">
      <dgm:prSet presAssocID="{67524973-E6E3-1040-A562-3E018FB26752}" presName="negativeSpace" presStyleCnt="0"/>
      <dgm:spPr/>
    </dgm:pt>
    <dgm:pt modelId="{668ED7DE-347B-6A44-AAEB-10E6B58FF63C}" type="pres">
      <dgm:prSet presAssocID="{67524973-E6E3-1040-A562-3E018FB26752}" presName="childText" presStyleLbl="conFgAcc1" presStyleIdx="0" presStyleCnt="1" custScaleY="175975" custLinFactY="-5337" custLinFactNeighborY="-100000">
        <dgm:presLayoutVars>
          <dgm:bulletEnabled val="1"/>
        </dgm:presLayoutVars>
      </dgm:prSet>
      <dgm:spPr/>
    </dgm:pt>
  </dgm:ptLst>
  <dgm:cxnLst>
    <dgm:cxn modelId="{8CD9FA05-1FC1-6C4E-BE15-400A09485D20}" type="presOf" srcId="{2F401CA6-2873-C048-94C9-A7E5C5928047}" destId="{668ED7DE-347B-6A44-AAEB-10E6B58FF63C}" srcOrd="0" destOrd="0" presId="urn:microsoft.com/office/officeart/2005/8/layout/list1"/>
    <dgm:cxn modelId="{3A45EF17-248D-5C4C-8228-973BC04D8398}" type="presOf" srcId="{67524973-E6E3-1040-A562-3E018FB26752}" destId="{322E2F5F-01D7-6E48-9F90-EAEB156B7FA5}" srcOrd="0" destOrd="0" presId="urn:microsoft.com/office/officeart/2005/8/layout/list1"/>
    <dgm:cxn modelId="{CD0FE826-F789-2D44-A0C3-B04E1A47BDDB}" srcId="{51976AC3-A531-2940-9B1E-6D40888F16D5}" destId="{9F175BEC-FE99-0141-B396-85072843A5B3}" srcOrd="3" destOrd="0" parTransId="{E297AA9A-566A-444D-BD3D-5078D0D7CD34}" sibTransId="{29A77918-214A-2448-917A-0DD80804565B}"/>
    <dgm:cxn modelId="{26EFD641-1BC5-F94C-8BB9-A8B321C3F521}" srcId="{51976AC3-A531-2940-9B1E-6D40888F16D5}" destId="{E2860014-45B5-024E-BB59-AA1F1F3E166D}" srcOrd="0" destOrd="0" parTransId="{28EC6ADE-281B-2E48-8E66-9D9B1B99840B}" sibTransId="{0EBA49F7-8DEB-B449-BA7D-0C218BA0E872}"/>
    <dgm:cxn modelId="{2E64A34B-2F47-6044-B88A-95CF31255790}" type="presOf" srcId="{51976AC3-A531-2940-9B1E-6D40888F16D5}" destId="{668ED7DE-347B-6A44-AAEB-10E6B58FF63C}" srcOrd="0" destOrd="2" presId="urn:microsoft.com/office/officeart/2005/8/layout/list1"/>
    <dgm:cxn modelId="{B6A71555-A63A-6A4A-93AF-AC2C9511A417}" type="presOf" srcId="{19EC56B0-041F-4E4F-895D-6A1FB5445F03}" destId="{668ED7DE-347B-6A44-AAEB-10E6B58FF63C}" srcOrd="0" destOrd="5" presId="urn:microsoft.com/office/officeart/2005/8/layout/list1"/>
    <dgm:cxn modelId="{61F9EE57-5F61-014B-9C45-B788F48E215F}" srcId="{51976AC3-A531-2940-9B1E-6D40888F16D5}" destId="{19EC56B0-041F-4E4F-895D-6A1FB5445F03}" srcOrd="2" destOrd="0" parTransId="{478A7361-BFE3-9340-BF3B-37242F4B5DDC}" sibTransId="{6773031C-A18F-2F42-B60C-13F42CF71F0E}"/>
    <dgm:cxn modelId="{9F8F067C-9DD1-8B44-A1BB-6ACFEC48B7F2}" type="presOf" srcId="{FA98FBF1-A140-B34D-A13C-C07A612BF86F}" destId="{668ED7DE-347B-6A44-AAEB-10E6B58FF63C}" srcOrd="0" destOrd="8" presId="urn:microsoft.com/office/officeart/2005/8/layout/list1"/>
    <dgm:cxn modelId="{8CA5687E-EA6C-3F46-9FC3-45B4C3A7E44A}" srcId="{67524973-E6E3-1040-A562-3E018FB26752}" destId="{0BD9B2DC-F6B5-C44C-854D-84FF07F7E362}" srcOrd="5" destOrd="0" parTransId="{0834B33D-9138-BD40-96B8-D30A7CB8603D}" sibTransId="{4E405FEB-4107-324F-BF60-2B5550E02358}"/>
    <dgm:cxn modelId="{D365CE89-602D-B049-991E-80C014AAF848}" type="presOf" srcId="{9F175BEC-FE99-0141-B396-85072843A5B3}" destId="{668ED7DE-347B-6A44-AAEB-10E6B58FF63C}" srcOrd="0" destOrd="6" presId="urn:microsoft.com/office/officeart/2005/8/layout/list1"/>
    <dgm:cxn modelId="{902E5F8F-2597-3D49-A11A-B56745F188F0}" srcId="{51976AC3-A531-2940-9B1E-6D40888F16D5}" destId="{78E09349-B7C6-7541-B931-381131E1C570}" srcOrd="1" destOrd="0" parTransId="{FEF00D81-5EDC-F640-ADB8-1B75251DF6DC}" sibTransId="{B9AB8FFD-FF38-B740-BFCB-93277E7145A4}"/>
    <dgm:cxn modelId="{63D5C690-7FA2-6F47-A54D-0E1A18BA62B4}" type="presOf" srcId="{27200851-E68B-0A41-B82A-BF9A7BACC186}" destId="{668ED7DE-347B-6A44-AAEB-10E6B58FF63C}" srcOrd="0" destOrd="7" presId="urn:microsoft.com/office/officeart/2005/8/layout/list1"/>
    <dgm:cxn modelId="{585D6B92-48F5-7A45-AE0F-358EE0B95301}" type="presOf" srcId="{1B930D34-0F54-A94A-9A65-24D4C52BE270}" destId="{60E306A7-E3ED-FB41-9DA0-33784CEC46AE}" srcOrd="0" destOrd="0" presId="urn:microsoft.com/office/officeart/2005/8/layout/list1"/>
    <dgm:cxn modelId="{A4A912A2-A9E8-0144-89E7-7CD18A40F5B5}" type="presOf" srcId="{78E09349-B7C6-7541-B931-381131E1C570}" destId="{668ED7DE-347B-6A44-AAEB-10E6B58FF63C}" srcOrd="0" destOrd="4" presId="urn:microsoft.com/office/officeart/2005/8/layout/list1"/>
    <dgm:cxn modelId="{96FDF4A8-5A2F-BA49-9E93-D43DF860F156}" srcId="{67524973-E6E3-1040-A562-3E018FB26752}" destId="{51976AC3-A531-2940-9B1E-6D40888F16D5}" srcOrd="2" destOrd="0" parTransId="{90B35685-D7A4-7844-AC14-582CF5D16F1A}" sibTransId="{D2B7AB20-3CDF-A840-A95D-6F7523297B4C}"/>
    <dgm:cxn modelId="{CDB776B5-97D8-AC4D-8D75-461EEFEAC02B}" type="presOf" srcId="{9A28669C-6787-3345-99DE-31B1C5E8F147}" destId="{668ED7DE-347B-6A44-AAEB-10E6B58FF63C}" srcOrd="0" destOrd="1" presId="urn:microsoft.com/office/officeart/2005/8/layout/list1"/>
    <dgm:cxn modelId="{E8D66EBF-306B-D34C-AE19-0789AF181643}" type="presOf" srcId="{E2860014-45B5-024E-BB59-AA1F1F3E166D}" destId="{668ED7DE-347B-6A44-AAEB-10E6B58FF63C}" srcOrd="0" destOrd="3" presId="urn:microsoft.com/office/officeart/2005/8/layout/list1"/>
    <dgm:cxn modelId="{83EB0DCD-296C-A44F-9DE4-C6748AABE74E}" srcId="{67524973-E6E3-1040-A562-3E018FB26752}" destId="{FA98FBF1-A140-B34D-A13C-C07A612BF86F}" srcOrd="4" destOrd="0" parTransId="{36FBC76D-F57A-A646-AB17-04C8B2BED5C7}" sibTransId="{740A943B-75BB-1749-9D48-AFC02FC04759}"/>
    <dgm:cxn modelId="{02CBF6D7-A4E4-8445-AFC7-7E89E79E28FF}" type="presOf" srcId="{0BD9B2DC-F6B5-C44C-854D-84FF07F7E362}" destId="{668ED7DE-347B-6A44-AAEB-10E6B58FF63C}" srcOrd="0" destOrd="9" presId="urn:microsoft.com/office/officeart/2005/8/layout/list1"/>
    <dgm:cxn modelId="{BB9377DC-4131-674F-AFC7-2EB01FEABCC3}" srcId="{67524973-E6E3-1040-A562-3E018FB26752}" destId="{9A28669C-6787-3345-99DE-31B1C5E8F147}" srcOrd="1" destOrd="0" parTransId="{AC1123B4-5E43-F041-89FA-2D1D7E1194C5}" sibTransId="{F6C94239-8BCE-8649-BF72-356E276973A6}"/>
    <dgm:cxn modelId="{815436E3-BB7E-2F44-A89B-D7AF17008801}" srcId="{1B930D34-0F54-A94A-9A65-24D4C52BE270}" destId="{67524973-E6E3-1040-A562-3E018FB26752}" srcOrd="0" destOrd="0" parTransId="{B33BAC9B-C949-784D-9D81-9E161EBED63D}" sibTransId="{90BE226C-6186-6B4E-A2B5-DAEF9F010FE2}"/>
    <dgm:cxn modelId="{D8C4C6E9-EDF8-894C-B9B7-06FE0B0BE6AE}" srcId="{67524973-E6E3-1040-A562-3E018FB26752}" destId="{2F401CA6-2873-C048-94C9-A7E5C5928047}" srcOrd="0" destOrd="0" parTransId="{6511E111-20AC-FA4C-AC71-9312CE89E07B}" sibTransId="{E20197F9-9EDF-0D4A-B238-E617418617D8}"/>
    <dgm:cxn modelId="{14E3A9EF-EC5E-B743-9FE4-2155D062C209}" type="presOf" srcId="{67524973-E6E3-1040-A562-3E018FB26752}" destId="{D2412754-45D6-644C-B0AA-2CABCC74AED9}" srcOrd="1" destOrd="0" presId="urn:microsoft.com/office/officeart/2005/8/layout/list1"/>
    <dgm:cxn modelId="{8BBD19F2-C5B3-014D-BF90-AAA2D2A5A253}" srcId="{67524973-E6E3-1040-A562-3E018FB26752}" destId="{27200851-E68B-0A41-B82A-BF9A7BACC186}" srcOrd="3" destOrd="0" parTransId="{8333C348-ED02-324A-A60C-91D8D45C950F}" sibTransId="{512CDC38-5114-5B45-B950-B3A85E83B29D}"/>
    <dgm:cxn modelId="{6A15AF39-DAAD-F743-B857-23A5E6452982}" type="presParOf" srcId="{60E306A7-E3ED-FB41-9DA0-33784CEC46AE}" destId="{EBEEABE1-DDBA-5D49-99C1-314D1621093A}" srcOrd="0" destOrd="0" presId="urn:microsoft.com/office/officeart/2005/8/layout/list1"/>
    <dgm:cxn modelId="{37DBECE4-0AA7-5F4D-8A6E-D56C8430CD07}" type="presParOf" srcId="{EBEEABE1-DDBA-5D49-99C1-314D1621093A}" destId="{322E2F5F-01D7-6E48-9F90-EAEB156B7FA5}" srcOrd="0" destOrd="0" presId="urn:microsoft.com/office/officeart/2005/8/layout/list1"/>
    <dgm:cxn modelId="{5641DC86-0989-B14F-A42B-C29DE1F4ED03}" type="presParOf" srcId="{EBEEABE1-DDBA-5D49-99C1-314D1621093A}" destId="{D2412754-45D6-644C-B0AA-2CABCC74AED9}" srcOrd="1" destOrd="0" presId="urn:microsoft.com/office/officeart/2005/8/layout/list1"/>
    <dgm:cxn modelId="{A99C7EF8-BF17-804A-9CAC-8E44B7D1A2C8}" type="presParOf" srcId="{60E306A7-E3ED-FB41-9DA0-33784CEC46AE}" destId="{DCA72C86-2C3B-8B47-9864-4253FAB51820}" srcOrd="1" destOrd="0" presId="urn:microsoft.com/office/officeart/2005/8/layout/list1"/>
    <dgm:cxn modelId="{F9226C5F-76EE-0B4D-8EBD-34582D8D0DC3}" type="presParOf" srcId="{60E306A7-E3ED-FB41-9DA0-33784CEC46AE}" destId="{668ED7DE-347B-6A44-AAEB-10E6B58FF6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764965"/>
          <a:ext cx="11053227" cy="471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708152" rIns="857853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400" kern="1200" err="1"/>
            <a:t>Verzameling</a:t>
          </a:r>
          <a:r>
            <a:rPr lang="en-GB" altLang="nl-BE" sz="3400" kern="1200"/>
            <a:t> van </a:t>
          </a:r>
          <a:r>
            <a:rPr lang="en-GB" altLang="nl-BE" sz="3400" kern="1200" err="1"/>
            <a:t>objecten</a:t>
          </a:r>
          <a:r>
            <a:rPr lang="en-GB" altLang="nl-BE" sz="3400" kern="1200"/>
            <a:t> met </a:t>
          </a:r>
          <a:r>
            <a:rPr lang="en-GB" altLang="nl-BE" sz="3400" kern="1200" err="1"/>
            <a:t>overeenkomstige</a:t>
          </a:r>
          <a:r>
            <a:rPr lang="en-GB" altLang="nl-BE" sz="3400" kern="1200"/>
            <a:t> </a:t>
          </a:r>
          <a:r>
            <a:rPr lang="en-GB" altLang="nl-BE" sz="3400" kern="1200" err="1"/>
            <a:t>eigenschappen</a:t>
          </a:r>
          <a:r>
            <a:rPr lang="en-GB" altLang="nl-BE" sz="3400" kern="1200"/>
            <a:t>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400" kern="1200" err="1"/>
            <a:t>Klassebeschrijving</a:t>
          </a:r>
          <a:r>
            <a:rPr lang="en-GB" altLang="nl-BE" sz="3400" kern="1200"/>
            <a:t>: naam </a:t>
          </a:r>
          <a:r>
            <a:rPr lang="en-GB" altLang="nl-BE" sz="3400" kern="1200" err="1"/>
            <a:t>klasse</a:t>
          </a:r>
          <a:r>
            <a:rPr lang="en-GB" altLang="nl-BE" sz="3400" kern="1200"/>
            <a:t> </a:t>
          </a:r>
          <a:r>
            <a:rPr lang="en-GB" altLang="nl-BE" sz="3400" kern="1200" err="1"/>
            <a:t>en</a:t>
          </a:r>
          <a:r>
            <a:rPr lang="en-GB" altLang="nl-BE" sz="3400" kern="1200"/>
            <a:t> </a:t>
          </a:r>
          <a:r>
            <a:rPr lang="en-GB" altLang="nl-BE" sz="3400" kern="1200" err="1"/>
            <a:t>eigenschappen</a:t>
          </a:r>
          <a:r>
            <a:rPr lang="en-GB" altLang="nl-BE" sz="3400" kern="1200"/>
            <a:t> 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400" kern="1200" err="1"/>
            <a:t>Zelf</a:t>
          </a:r>
          <a:r>
            <a:rPr lang="en-GB" altLang="nl-BE" sz="3400" kern="1200"/>
            <a:t> </a:t>
          </a:r>
          <a:r>
            <a:rPr lang="en-GB" altLang="nl-BE" sz="3400" kern="1200" err="1"/>
            <a:t>bepalen</a:t>
          </a:r>
          <a:r>
            <a:rPr lang="en-GB" altLang="nl-BE" sz="3400" kern="1200"/>
            <a:t> van de </a:t>
          </a:r>
          <a:r>
            <a:rPr lang="en-GB" altLang="nl-BE" sz="3400" kern="1200" err="1"/>
            <a:t>klassen</a:t>
          </a:r>
          <a:r>
            <a:rPr lang="en-GB" altLang="nl-BE" sz="3400" kern="1200"/>
            <a:t> </a:t>
          </a:r>
          <a:r>
            <a:rPr lang="en-GB" altLang="nl-BE" sz="3400" kern="1200" err="1"/>
            <a:t>bv</a:t>
          </a:r>
          <a:r>
            <a:rPr lang="en-GB" altLang="nl-BE" sz="3400" kern="1200"/>
            <a:t> via </a:t>
          </a:r>
          <a:r>
            <a:rPr lang="en-GB" altLang="nl-BE" sz="3400" kern="1200" err="1"/>
            <a:t>classificatie</a:t>
          </a:r>
          <a:endParaRPr lang="en-GB" altLang="nl-BE" sz="3400" kern="1200"/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400" kern="1200" err="1"/>
            <a:t>Figuur</a:t>
          </a:r>
          <a:r>
            <a:rPr lang="en-GB" altLang="nl-BE" sz="3400" kern="1200"/>
            <a:t> 4.2</a:t>
          </a:r>
        </a:p>
        <a:p>
          <a:pPr marL="571500" lvl="2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3400" kern="1200"/>
        </a:p>
      </dsp:txBody>
      <dsp:txXfrm>
        <a:off x="0" y="764965"/>
        <a:ext cx="11053227" cy="4712400"/>
      </dsp:txXfrm>
    </dsp:sp>
    <dsp:sp modelId="{D2412754-45D6-644C-B0AA-2CABCC74AED9}">
      <dsp:nvSpPr>
        <dsp:cNvPr id="0" name=""/>
        <dsp:cNvSpPr/>
      </dsp:nvSpPr>
      <dsp:spPr>
        <a:xfrm>
          <a:off x="734785" y="0"/>
          <a:ext cx="7737259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err="1"/>
            <a:t>Klasse</a:t>
          </a:r>
          <a:endParaRPr lang="en-BE" sz="3400" kern="1200"/>
        </a:p>
      </dsp:txBody>
      <dsp:txXfrm>
        <a:off x="783781" y="48996"/>
        <a:ext cx="7639267" cy="9056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205282"/>
          <a:ext cx="11053227" cy="49003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374904" rIns="8578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endParaRPr lang="en-GB" altLang="nl-BE" sz="1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2800" kern="1200" err="1">
              <a:solidFill>
                <a:srgbClr val="68676C"/>
              </a:solidFill>
            </a:rPr>
            <a:t>Overerving</a:t>
          </a:r>
          <a:r>
            <a:rPr lang="en-GB" altLang="nl-BE" sz="2800" kern="1200">
              <a:solidFill>
                <a:srgbClr val="68676C"/>
              </a:solidFill>
            </a:rPr>
            <a:t>: </a:t>
          </a:r>
          <a:r>
            <a:rPr lang="en-GB" altLang="nl-BE" sz="2800" kern="1200" err="1">
              <a:solidFill>
                <a:srgbClr val="68676C"/>
              </a:solidFill>
            </a:rPr>
            <a:t>iedere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subklasse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erft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alle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eigenschappen</a:t>
          </a:r>
          <a:r>
            <a:rPr lang="en-GB" altLang="nl-BE" sz="2800" kern="1200">
              <a:solidFill>
                <a:srgbClr val="68676C"/>
              </a:solidFill>
            </a:rPr>
            <a:t> van </a:t>
          </a:r>
          <a:r>
            <a:rPr lang="en-GB" altLang="nl-BE" sz="2800" kern="1200" err="1">
              <a:solidFill>
                <a:srgbClr val="68676C"/>
              </a:solidFill>
            </a:rPr>
            <a:t>zijn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superklasse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800" kern="1200">
            <a:solidFill>
              <a:srgbClr val="68676C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2800" kern="1200" err="1">
              <a:solidFill>
                <a:srgbClr val="68676C"/>
              </a:solidFill>
            </a:rPr>
            <a:t>Liskov’s</a:t>
          </a:r>
          <a:r>
            <a:rPr lang="en-GB" altLang="nl-BE" sz="2800" kern="1200">
              <a:solidFill>
                <a:srgbClr val="68676C"/>
              </a:solidFill>
            </a:rPr>
            <a:t> </a:t>
          </a:r>
          <a:r>
            <a:rPr lang="en-GB" altLang="nl-BE" sz="2800" kern="1200" err="1">
              <a:solidFill>
                <a:srgbClr val="68676C"/>
              </a:solidFill>
            </a:rPr>
            <a:t>substitutieprincipe</a:t>
          </a:r>
          <a:r>
            <a:rPr lang="en-GB" altLang="nl-BE" sz="2800" kern="1200">
              <a:solidFill>
                <a:srgbClr val="68676C"/>
              </a:solidFill>
            </a:rPr>
            <a:t>: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2800" i="1" kern="1200">
              <a:solidFill>
                <a:srgbClr val="68676C"/>
              </a:solidFill>
            </a:rPr>
            <a:t>Op </a:t>
          </a:r>
          <a:r>
            <a:rPr lang="en-GB" altLang="nl-BE" sz="2800" i="1" kern="1200" err="1">
              <a:solidFill>
                <a:srgbClr val="68676C"/>
              </a:solidFill>
            </a:rPr>
            <a:t>iedere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plaats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waar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een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instantie</a:t>
          </a:r>
          <a:r>
            <a:rPr lang="en-GB" altLang="nl-BE" sz="2800" i="1" kern="1200">
              <a:solidFill>
                <a:srgbClr val="68676C"/>
              </a:solidFill>
            </a:rPr>
            <a:t> van </a:t>
          </a:r>
          <a:r>
            <a:rPr lang="en-GB" altLang="nl-BE" sz="2800" i="1" kern="1200" err="1">
              <a:solidFill>
                <a:srgbClr val="68676C"/>
              </a:solidFill>
            </a:rPr>
            <a:t>een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klasse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gebruikt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kan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worden</a:t>
          </a:r>
          <a:r>
            <a:rPr lang="en-GB" altLang="nl-BE" sz="2800" i="1" kern="1200">
              <a:solidFill>
                <a:srgbClr val="68676C"/>
              </a:solidFill>
            </a:rPr>
            <a:t>, </a:t>
          </a:r>
          <a:r>
            <a:rPr lang="en-GB" altLang="nl-BE" sz="2800" i="1" kern="1200" err="1">
              <a:solidFill>
                <a:srgbClr val="68676C"/>
              </a:solidFill>
            </a:rPr>
            <a:t>kan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altijd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een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willekeurige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instantie</a:t>
          </a:r>
          <a:r>
            <a:rPr lang="en-GB" altLang="nl-BE" sz="2800" i="1" kern="1200">
              <a:solidFill>
                <a:srgbClr val="68676C"/>
              </a:solidFill>
            </a:rPr>
            <a:t> van </a:t>
          </a:r>
          <a:r>
            <a:rPr lang="en-GB" altLang="nl-BE" sz="2800" i="1" kern="1200" err="1">
              <a:solidFill>
                <a:srgbClr val="68676C"/>
              </a:solidFill>
            </a:rPr>
            <a:t>een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willekeurige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subklasse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gebruikt</a:t>
          </a:r>
          <a:r>
            <a:rPr lang="en-GB" altLang="nl-BE" sz="2800" i="1" kern="1200">
              <a:solidFill>
                <a:srgbClr val="68676C"/>
              </a:solidFill>
            </a:rPr>
            <a:t> </a:t>
          </a:r>
          <a:r>
            <a:rPr lang="en-GB" altLang="nl-BE" sz="2800" i="1" kern="1200" err="1">
              <a:solidFill>
                <a:srgbClr val="68676C"/>
              </a:solidFill>
            </a:rPr>
            <a:t>worden</a:t>
          </a:r>
          <a:r>
            <a:rPr lang="en-GB" altLang="nl-BE" sz="2800" i="1" kern="1200">
              <a:solidFill>
                <a:srgbClr val="68676C"/>
              </a:solidFill>
            </a:rPr>
            <a:t>. (is-a)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800" kern="1200">
            <a:solidFill>
              <a:srgbClr val="68676C"/>
            </a:solidFill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2800" i="1" kern="1200" err="1">
              <a:solidFill>
                <a:srgbClr val="68676C"/>
              </a:solidFill>
            </a:rPr>
            <a:t>Figuur</a:t>
          </a:r>
          <a:r>
            <a:rPr lang="en-GB" altLang="nl-BE" sz="2800" i="1" kern="1200">
              <a:solidFill>
                <a:srgbClr val="68676C"/>
              </a:solidFill>
            </a:rPr>
            <a:t> 4.8</a:t>
          </a:r>
          <a:endParaRPr lang="en-GB" altLang="nl-BE" sz="2800" kern="1200">
            <a:solidFill>
              <a:srgbClr val="68676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1400" kern="1200"/>
        </a:p>
      </dsp:txBody>
      <dsp:txXfrm>
        <a:off x="0" y="205282"/>
        <a:ext cx="11053227" cy="4900357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61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Generalisatie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en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overerving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5016" y="34470"/>
        <a:ext cx="8838384" cy="6371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206047"/>
          <a:ext cx="11053227" cy="48990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817055" rIns="8578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1800" kern="120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endParaRPr lang="en-GB" altLang="nl-BE" sz="3600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r>
            <a:rPr lang="en-GB" altLang="nl-BE" sz="3600" kern="1200">
              <a:solidFill>
                <a:srgbClr val="68676C"/>
              </a:solidFill>
            </a:rPr>
            <a:t>In </a:t>
          </a:r>
          <a:r>
            <a:rPr lang="en-GB" altLang="nl-BE" sz="3600" kern="1200" err="1">
              <a:solidFill>
                <a:srgbClr val="68676C"/>
              </a:solidFill>
            </a:rPr>
            <a:t>een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notebox</a:t>
          </a:r>
          <a:endParaRPr lang="en-GB" altLang="nl-BE" sz="3600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endParaRPr lang="en-GB" altLang="nl-BE" sz="3600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4.9</a:t>
          </a:r>
          <a:endParaRPr lang="en-GB" altLang="nl-BE" sz="3600" kern="1200">
            <a:solidFill>
              <a:srgbClr val="68676C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endParaRPr lang="en-GB" altLang="nl-BE" sz="1800" kern="1200"/>
        </a:p>
      </dsp:txBody>
      <dsp:txXfrm>
        <a:off x="0" y="206047"/>
        <a:ext cx="11053227" cy="4899030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61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Commentaar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5016" y="34470"/>
        <a:ext cx="8838384" cy="6371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207789"/>
          <a:ext cx="11053227" cy="48955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150795" rIns="85785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90000"/>
            <a:buChar char="•"/>
          </a:pPr>
          <a:endParaRPr lang="en-GB" altLang="nl-BE" sz="12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2400" kern="1200">
            <a:solidFill>
              <a:srgbClr val="68676C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Klassediagram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bevat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klassen</a:t>
          </a:r>
          <a:r>
            <a:rPr lang="en-GB" altLang="nl-BE" sz="2400" kern="1200">
              <a:solidFill>
                <a:srgbClr val="68676C"/>
              </a:solidFill>
            </a:rPr>
            <a:t> in het </a:t>
          </a:r>
          <a:r>
            <a:rPr lang="en-GB" altLang="nl-BE" sz="2400" kern="1200" err="1">
              <a:solidFill>
                <a:srgbClr val="68676C"/>
              </a:solidFill>
            </a:rPr>
            <a:t>systeem</a:t>
          </a:r>
          <a:r>
            <a:rPr lang="en-GB" altLang="nl-BE" sz="2400" kern="1200">
              <a:solidFill>
                <a:srgbClr val="68676C"/>
              </a:solidFill>
            </a:rPr>
            <a:t> + </a:t>
          </a:r>
          <a:r>
            <a:rPr lang="en-GB" altLang="nl-BE" sz="2400" kern="1200" err="1">
              <a:solidFill>
                <a:srgbClr val="68676C"/>
              </a:solidFill>
            </a:rPr>
            <a:t>attributen</a:t>
          </a:r>
          <a:r>
            <a:rPr lang="en-GB" altLang="nl-BE" sz="2400" kern="1200">
              <a:solidFill>
                <a:srgbClr val="68676C"/>
              </a:solidFill>
            </a:rPr>
            <a:t> + </a:t>
          </a:r>
          <a:r>
            <a:rPr lang="en-GB" altLang="nl-BE" sz="2400" kern="1200" err="1">
              <a:solidFill>
                <a:srgbClr val="68676C"/>
              </a:solidFill>
            </a:rPr>
            <a:t>operaties</a:t>
          </a:r>
          <a:r>
            <a:rPr lang="en-GB" altLang="nl-BE" sz="2400" kern="1200">
              <a:solidFill>
                <a:srgbClr val="68676C"/>
              </a:solidFill>
            </a:rPr>
            <a:t> + </a:t>
          </a:r>
          <a:r>
            <a:rPr lang="en-GB" altLang="nl-BE" sz="2400" kern="1200" err="1">
              <a:solidFill>
                <a:srgbClr val="68676C"/>
              </a:solidFill>
            </a:rPr>
            <a:t>associaties</a:t>
          </a:r>
          <a:r>
            <a:rPr lang="en-GB" altLang="nl-BE" sz="2400" kern="1200">
              <a:solidFill>
                <a:srgbClr val="68676C"/>
              </a:solidFill>
            </a:rPr>
            <a:t>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Objectdiagram</a:t>
          </a:r>
          <a:r>
            <a:rPr lang="en-GB" altLang="nl-BE" sz="2400" kern="1200">
              <a:solidFill>
                <a:srgbClr val="68676C"/>
              </a:solidFill>
            </a:rPr>
            <a:t> = </a:t>
          </a:r>
          <a:r>
            <a:rPr lang="en-GB" altLang="nl-BE" sz="2400" kern="1200" err="1">
              <a:solidFill>
                <a:srgbClr val="68676C"/>
              </a:solidFill>
            </a:rPr>
            <a:t>afbeelding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i="1" kern="1200">
              <a:solidFill>
                <a:srgbClr val="68676C"/>
              </a:solidFill>
            </a:rPr>
            <a:t>op </a:t>
          </a:r>
          <a:r>
            <a:rPr lang="en-GB" altLang="nl-BE" sz="2400" i="1" kern="1200" err="1">
              <a:solidFill>
                <a:srgbClr val="68676C"/>
              </a:solidFill>
            </a:rPr>
            <a:t>een</a:t>
          </a:r>
          <a:r>
            <a:rPr lang="en-GB" altLang="nl-BE" sz="2400" i="1" kern="1200">
              <a:solidFill>
                <a:srgbClr val="68676C"/>
              </a:solidFill>
            </a:rPr>
            <a:t> </a:t>
          </a:r>
          <a:r>
            <a:rPr lang="en-GB" altLang="nl-BE" sz="2400" i="1" kern="1200" err="1">
              <a:solidFill>
                <a:srgbClr val="68676C"/>
              </a:solidFill>
            </a:rPr>
            <a:t>bepaald</a:t>
          </a:r>
          <a:r>
            <a:rPr lang="en-GB" altLang="nl-BE" sz="2400" i="1" kern="1200">
              <a:solidFill>
                <a:srgbClr val="68676C"/>
              </a:solidFill>
            </a:rPr>
            <a:t> </a:t>
          </a:r>
          <a:r>
            <a:rPr lang="en-GB" altLang="nl-BE" sz="2400" i="1" kern="1200" err="1">
              <a:solidFill>
                <a:srgbClr val="68676C"/>
              </a:solidFill>
            </a:rPr>
            <a:t>tijdstip</a:t>
          </a:r>
          <a:r>
            <a:rPr lang="en-GB" altLang="nl-BE" sz="2400" kern="1200">
              <a:solidFill>
                <a:srgbClr val="68676C"/>
              </a:solidFill>
            </a:rPr>
            <a:t> van </a:t>
          </a:r>
          <a:r>
            <a:rPr lang="en-GB" altLang="nl-BE" sz="2400" kern="1200" err="1">
              <a:solidFill>
                <a:srgbClr val="68676C"/>
              </a:solidFill>
            </a:rPr>
            <a:t>objecten</a:t>
          </a:r>
          <a:r>
            <a:rPr lang="en-GB" altLang="nl-BE" sz="2400" kern="1200">
              <a:solidFill>
                <a:srgbClr val="68676C"/>
              </a:solidFill>
            </a:rPr>
            <a:t> die </a:t>
          </a:r>
          <a:r>
            <a:rPr lang="en-GB" altLang="nl-BE" sz="2400" kern="1200" err="1">
              <a:solidFill>
                <a:srgbClr val="68676C"/>
              </a:solidFill>
            </a:rPr>
            <a:t>gecreëerd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zijn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volgens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structuur</a:t>
          </a:r>
          <a:r>
            <a:rPr lang="en-GB" altLang="nl-BE" sz="2400" kern="1200">
              <a:solidFill>
                <a:srgbClr val="68676C"/>
              </a:solidFill>
            </a:rPr>
            <a:t> van </a:t>
          </a:r>
          <a:r>
            <a:rPr lang="en-GB" altLang="nl-BE" sz="2400" kern="1200" err="1">
              <a:solidFill>
                <a:srgbClr val="68676C"/>
              </a:solidFill>
            </a:rPr>
            <a:t>klassediagram</a:t>
          </a:r>
          <a:endParaRPr lang="en-GB" altLang="nl-BE" sz="2400" kern="1200">
            <a:solidFill>
              <a:srgbClr val="68676C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Objectdiagram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toont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instantie</a:t>
          </a:r>
          <a:r>
            <a:rPr lang="en-GB" altLang="nl-BE" sz="2400" kern="1200">
              <a:solidFill>
                <a:srgbClr val="68676C"/>
              </a:solidFill>
            </a:rPr>
            <a:t> van </a:t>
          </a:r>
          <a:r>
            <a:rPr lang="en-GB" altLang="nl-BE" sz="2400" kern="1200" err="1">
              <a:solidFill>
                <a:srgbClr val="68676C"/>
              </a:solidFill>
            </a:rPr>
            <a:t>klassediagram</a:t>
          </a:r>
          <a:endParaRPr lang="en-GB" altLang="nl-BE" sz="2400" kern="1200">
            <a:solidFill>
              <a:srgbClr val="68676C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2400" i="1" kern="1200">
            <a:solidFill>
              <a:srgbClr val="68676C"/>
            </a:solidFill>
          </a:endParaRP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i="1" kern="1200">
              <a:solidFill>
                <a:srgbClr val="68676C"/>
              </a:solidFill>
            </a:rPr>
            <a:t>Figuur 4.10, 4.11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2400" i="1" kern="1200">
            <a:solidFill>
              <a:srgbClr val="68676C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Een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voorbeeld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klassediagram</a:t>
          </a:r>
          <a:endParaRPr lang="en-GB" altLang="nl-BE" sz="2400" kern="1200">
            <a:solidFill>
              <a:srgbClr val="68676C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2400" i="1" kern="1200">
            <a:solidFill>
              <a:srgbClr val="68676C"/>
            </a:solidFill>
          </a:endParaRP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r>
            <a:rPr lang="en-GB" altLang="nl-BE" sz="2400" i="1" kern="1200">
              <a:solidFill>
                <a:srgbClr val="68676C"/>
              </a:solidFill>
            </a:rPr>
            <a:t>Figuur 4.12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Char char="•"/>
          </a:pPr>
          <a:endParaRPr lang="en-GB" altLang="nl-BE" sz="1200" kern="1200"/>
        </a:p>
      </dsp:txBody>
      <dsp:txXfrm>
        <a:off x="0" y="207789"/>
        <a:ext cx="11053227" cy="4895572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5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Verschil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klasse</a:t>
          </a:r>
          <a:r>
            <a:rPr lang="en-GB" altLang="nl-BE" sz="3200" kern="1200">
              <a:solidFill>
                <a:schemeClr val="bg1"/>
              </a:solidFill>
            </a:rPr>
            <a:t>- </a:t>
          </a:r>
          <a:r>
            <a:rPr lang="en-GB" altLang="nl-BE" sz="3200" kern="1200" err="1">
              <a:solidFill>
                <a:schemeClr val="bg1"/>
              </a:solidFill>
            </a:rPr>
            <a:t>en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objectdiagram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4982" y="34436"/>
        <a:ext cx="8838452" cy="6365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576061" y="86477"/>
          <a:ext cx="5184581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Afgeleide</a:t>
          </a:r>
          <a:r>
            <a:rPr lang="en-GB" sz="4000" kern="1200"/>
            <a:t> </a:t>
          </a:r>
          <a:r>
            <a:rPr lang="en-GB" sz="4000" kern="1200" err="1"/>
            <a:t>attributen</a:t>
          </a:r>
          <a:endParaRPr lang="en-BE" sz="4000" kern="1200"/>
        </a:p>
      </dsp:txBody>
      <dsp:txXfrm>
        <a:off x="1091420" y="185852"/>
        <a:ext cx="4153863" cy="800976"/>
      </dsp:txXfrm>
    </dsp:sp>
    <dsp:sp modelId="{DBC55CDB-8255-8D4E-B2D9-C17EF506FE4E}">
      <dsp:nvSpPr>
        <dsp:cNvPr id="0" name=""/>
        <dsp:cNvSpPr/>
      </dsp:nvSpPr>
      <dsp:spPr>
        <a:xfrm>
          <a:off x="2806348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72010" y="307932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2674609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0" y="86477"/>
          <a:ext cx="10872441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Zichtbaarheid</a:t>
          </a:r>
          <a:r>
            <a:rPr lang="en-GB" altLang="nl-BE" sz="3200" kern="1200">
              <a:solidFill>
                <a:schemeClr val="bg1"/>
              </a:solidFill>
            </a:rPr>
            <a:t> van </a:t>
          </a:r>
          <a:r>
            <a:rPr lang="en-GB" altLang="nl-BE" sz="3200" kern="1200" err="1">
              <a:solidFill>
                <a:schemeClr val="bg1"/>
              </a:solidFill>
            </a:rPr>
            <a:t>attributen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en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operaties</a:t>
          </a:r>
          <a:r>
            <a:rPr lang="en-GB" sz="3200" kern="1200">
              <a:solidFill>
                <a:schemeClr val="bg1"/>
              </a:solidFill>
            </a:rPr>
            <a:t> </a:t>
          </a:r>
          <a:r>
            <a:rPr lang="en-GB" sz="3200" kern="1200" err="1">
              <a:solidFill>
                <a:schemeClr val="bg1"/>
              </a:solidFill>
            </a:rPr>
            <a:t>attributen</a:t>
          </a:r>
          <a:endParaRPr lang="en-BE" sz="3200" kern="1200">
            <a:solidFill>
              <a:schemeClr val="bg1"/>
            </a:solidFill>
          </a:endParaRPr>
        </a:p>
      </dsp:txBody>
      <dsp:txXfrm>
        <a:off x="989347" y="177448"/>
        <a:ext cx="8893747" cy="817784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0" y="66437"/>
          <a:ext cx="10872441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Speciale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meervoudige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attributen</a:t>
          </a:r>
          <a:r>
            <a:rPr lang="en-GB" altLang="nl-BE" sz="3200" kern="1200">
              <a:solidFill>
                <a:schemeClr val="bg1"/>
              </a:solidFill>
            </a:rPr>
            <a:t> of </a:t>
          </a:r>
          <a:r>
            <a:rPr lang="en-GB" altLang="nl-BE" sz="3200" kern="1200" err="1">
              <a:solidFill>
                <a:schemeClr val="bg1"/>
              </a:solidFill>
            </a:rPr>
            <a:t>associatie-einden</a:t>
          </a:r>
          <a:endParaRPr lang="en-BE" sz="3200" kern="1200">
            <a:solidFill>
              <a:schemeClr val="bg1"/>
            </a:solidFill>
          </a:endParaRPr>
        </a:p>
      </dsp:txBody>
      <dsp:txXfrm>
        <a:off x="989347" y="157408"/>
        <a:ext cx="8893747" cy="817784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Klasseattributen</a:t>
          </a:r>
          <a:r>
            <a:rPr lang="en-GB" altLang="nl-BE" sz="36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GB" altLang="nl-BE" sz="36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–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operaties</a:t>
          </a:r>
          <a:endParaRPr lang="en-BE" sz="36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Afgeleide</a:t>
          </a:r>
          <a:r>
            <a:rPr lang="en-GB" altLang="nl-BE" sz="28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associatie</a:t>
          </a:r>
          <a:endParaRPr lang="en-BE" sz="36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Richting</a:t>
          </a:r>
          <a:r>
            <a:rPr lang="en-GB" altLang="nl-BE" sz="3600" kern="1200">
              <a:solidFill>
                <a:schemeClr val="bg1"/>
              </a:solidFill>
            </a:rPr>
            <a:t> van </a:t>
          </a:r>
          <a:r>
            <a:rPr lang="en-GB" altLang="nl-BE" sz="3600" kern="1200" err="1">
              <a:solidFill>
                <a:schemeClr val="bg1"/>
              </a:solidFill>
            </a:rPr>
            <a:t>een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associatie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608711"/>
          <a:ext cx="10297143" cy="478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173" tIns="645668" rIns="799173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err="1"/>
            <a:t>Zelfstandig</a:t>
          </a:r>
          <a:r>
            <a:rPr lang="en-GB" sz="3100" kern="1200"/>
            <a:t> </a:t>
          </a:r>
          <a:r>
            <a:rPr lang="en-GB" sz="3100" kern="1200" err="1"/>
            <a:t>bestaan</a:t>
          </a:r>
          <a:r>
            <a:rPr lang="en-GB" sz="3100" kern="1200"/>
            <a:t>(in </a:t>
          </a:r>
          <a:r>
            <a:rPr lang="en-GB" sz="3100" kern="1200" err="1"/>
            <a:t>werkelijkheid</a:t>
          </a:r>
          <a:r>
            <a:rPr lang="en-GB" sz="3100" kern="1200"/>
            <a:t> of </a:t>
          </a:r>
          <a:r>
            <a:rPr lang="en-GB" sz="3100" kern="1200" err="1"/>
            <a:t>conceptueel</a:t>
          </a:r>
          <a:r>
            <a:rPr lang="en-GB" sz="3100" kern="1200"/>
            <a:t>)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Gekenmerkt door </a:t>
          </a:r>
          <a:endParaRPr lang="en-BE" sz="3100" kern="1200"/>
        </a:p>
        <a:p>
          <a:pPr marL="857250" lvl="3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b="1" kern="1200" err="1"/>
            <a:t>Identiteit</a:t>
          </a:r>
          <a:endParaRPr lang="en-BE" sz="3100" kern="1200"/>
        </a:p>
        <a:p>
          <a:pPr marL="857250" lvl="3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b="1" kern="1200"/>
            <a:t>Toestand (data)</a:t>
          </a:r>
          <a:endParaRPr lang="en-BE" sz="3100" kern="1200"/>
        </a:p>
        <a:p>
          <a:pPr marL="857250" lvl="3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b="1" kern="1200"/>
            <a:t>Gedrag (operations)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err="1"/>
            <a:t>Verbergt</a:t>
          </a:r>
          <a:r>
            <a:rPr lang="en-GB" sz="3100" kern="1200"/>
            <a:t> interne details (encapsulation)</a:t>
          </a:r>
          <a:endParaRPr lang="en-BE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 err="1"/>
            <a:t>Alleen</a:t>
          </a:r>
          <a:r>
            <a:rPr lang="en-GB" sz="3100" kern="1200" dirty="0"/>
            <a:t> via interface (abstraction) </a:t>
          </a:r>
          <a:r>
            <a:rPr lang="en-GB" sz="3100" kern="1200" dirty="0" err="1"/>
            <a:t>kan</a:t>
          </a:r>
          <a:r>
            <a:rPr lang="en-GB" sz="3100" kern="1200" dirty="0"/>
            <a:t> het object </a:t>
          </a:r>
          <a:r>
            <a:rPr lang="en-GB" sz="3100" kern="1200" dirty="0" err="1"/>
            <a:t>worden</a:t>
          </a:r>
          <a:r>
            <a:rPr lang="en-GB" sz="3100" kern="1200" dirty="0"/>
            <a:t> </a:t>
          </a:r>
          <a:r>
            <a:rPr lang="en-GB" sz="3100" kern="1200" dirty="0" err="1"/>
            <a:t>benaderd</a:t>
          </a:r>
          <a:r>
            <a:rPr lang="en-GB" sz="3100" kern="1200" dirty="0"/>
            <a:t>.</a:t>
          </a:r>
          <a:endParaRPr lang="en-BE" sz="3100" kern="1200" dirty="0"/>
        </a:p>
      </dsp:txBody>
      <dsp:txXfrm>
        <a:off x="0" y="608711"/>
        <a:ext cx="10297143" cy="4784850"/>
      </dsp:txXfrm>
    </dsp:sp>
    <dsp:sp modelId="{D2412754-45D6-644C-B0AA-2CABCC74AED9}">
      <dsp:nvSpPr>
        <dsp:cNvPr id="0" name=""/>
        <dsp:cNvSpPr/>
      </dsp:nvSpPr>
      <dsp:spPr>
        <a:xfrm>
          <a:off x="514857" y="151151"/>
          <a:ext cx="72080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445" tIns="0" rIns="27244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Object / </a:t>
          </a:r>
          <a:r>
            <a:rPr lang="en-GB" sz="3100" kern="1200" err="1"/>
            <a:t>instantie</a:t>
          </a:r>
          <a:endParaRPr lang="en-BE" sz="3100" kern="1200"/>
        </a:p>
      </dsp:txBody>
      <dsp:txXfrm>
        <a:off x="559529" y="195823"/>
        <a:ext cx="7118656" cy="8257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Associatieklasse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Aggregatie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en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compositie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Abstracte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klassen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en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operaties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Meervoudige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en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herhaalde</a:t>
          </a:r>
          <a:r>
            <a:rPr lang="en-GB" altLang="nl-BE" sz="3600" kern="1200">
              <a:solidFill>
                <a:schemeClr val="bg1"/>
              </a:solidFill>
            </a:rPr>
            <a:t> </a:t>
          </a:r>
          <a:r>
            <a:rPr lang="en-GB" altLang="nl-BE" sz="3600" kern="1200" err="1">
              <a:solidFill>
                <a:schemeClr val="bg1"/>
              </a:solidFill>
            </a:rPr>
            <a:t>overerving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>
              <a:solidFill>
                <a:schemeClr val="bg1"/>
              </a:solidFill>
            </a:rPr>
            <a:t>Stereotype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>
              <a:solidFill>
                <a:schemeClr val="bg1"/>
              </a:solidFill>
            </a:rPr>
            <a:t>Interface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err="1">
              <a:solidFill>
                <a:schemeClr val="bg1"/>
              </a:solidFill>
            </a:rPr>
            <a:t>Enumeratie</a:t>
          </a:r>
          <a:endParaRPr lang="en-BE" sz="3600" kern="120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dirty="0">
              <a:solidFill>
                <a:schemeClr val="bg1"/>
              </a:solidFill>
            </a:rPr>
            <a:t>Package</a:t>
          </a:r>
          <a:endParaRPr lang="en-BE" sz="2800" kern="1200" dirty="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dirty="0">
              <a:solidFill>
                <a:schemeClr val="bg1"/>
              </a:solidFill>
            </a:rPr>
            <a:t>Dependency-</a:t>
          </a:r>
          <a:r>
            <a:rPr lang="en-GB" altLang="nl-BE" sz="3600" kern="1200" dirty="0" err="1">
              <a:solidFill>
                <a:schemeClr val="bg1"/>
              </a:solidFill>
            </a:rPr>
            <a:t>relaties</a:t>
          </a:r>
          <a:endParaRPr lang="en-BE" sz="3600" kern="1200" dirty="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dirty="0" err="1">
              <a:solidFill>
                <a:schemeClr val="bg1"/>
              </a:solidFill>
            </a:rPr>
            <a:t>Geparametriseerde</a:t>
          </a:r>
          <a:r>
            <a:rPr lang="en-GB" altLang="nl-BE" sz="3600" kern="1200" dirty="0">
              <a:solidFill>
                <a:schemeClr val="bg1"/>
              </a:solidFill>
            </a:rPr>
            <a:t> </a:t>
          </a:r>
          <a:r>
            <a:rPr lang="en-GB" altLang="nl-BE" sz="3600" kern="1200" dirty="0" err="1">
              <a:solidFill>
                <a:schemeClr val="bg1"/>
              </a:solidFill>
            </a:rPr>
            <a:t>klasse</a:t>
          </a:r>
          <a:r>
            <a:rPr lang="en-GB" altLang="nl-BE" sz="3600" kern="1200" dirty="0">
              <a:solidFill>
                <a:schemeClr val="bg1"/>
              </a:solidFill>
            </a:rPr>
            <a:t> of template</a:t>
          </a:r>
          <a:endParaRPr lang="en-BE" sz="3600" kern="1200" dirty="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454676"/>
          <a:ext cx="11053227" cy="498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499872" rIns="8578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>
              <a:solidFill>
                <a:srgbClr val="68676C"/>
              </a:solidFill>
            </a:rPr>
            <a:t>Informatie die door een object beheerd wordt</a:t>
          </a:r>
          <a:endParaRPr lang="en-GB" altLang="nl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Waarden</a:t>
          </a:r>
          <a:r>
            <a:rPr lang="en-GB" altLang="nl-BE" sz="2400" kern="1200">
              <a:solidFill>
                <a:srgbClr val="68676C"/>
              </a:solidFill>
            </a:rPr>
            <a:t> van al </a:t>
          </a:r>
          <a:r>
            <a:rPr lang="en-GB" altLang="nl-BE" sz="2400" kern="1200" err="1">
              <a:solidFill>
                <a:srgbClr val="68676C"/>
              </a:solidFill>
            </a:rPr>
            <a:t>zijn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attributen</a:t>
          </a:r>
          <a:r>
            <a:rPr lang="en-GB" altLang="nl-BE" sz="2400" kern="1200">
              <a:solidFill>
                <a:srgbClr val="68676C"/>
              </a:solidFill>
            </a:rPr>
            <a:t> = </a:t>
          </a:r>
          <a:r>
            <a:rPr lang="en-GB" altLang="nl-BE" sz="2400" b="1" kern="1200" err="1">
              <a:solidFill>
                <a:srgbClr val="68676C"/>
              </a:solidFill>
            </a:rPr>
            <a:t>toestand</a:t>
          </a:r>
          <a:r>
            <a:rPr lang="en-GB" altLang="nl-BE" sz="2400" b="1" kern="1200">
              <a:solidFill>
                <a:srgbClr val="68676C"/>
              </a:solidFill>
            </a:rPr>
            <a:t> van </a:t>
          </a:r>
          <a:r>
            <a:rPr lang="en-GB" altLang="nl-BE" sz="2400" b="1" kern="1200" err="1">
              <a:solidFill>
                <a:srgbClr val="68676C"/>
              </a:solidFill>
            </a:rPr>
            <a:t>een</a:t>
          </a:r>
          <a:r>
            <a:rPr lang="en-GB" altLang="nl-BE" sz="2400" b="1" kern="1200">
              <a:solidFill>
                <a:srgbClr val="68676C"/>
              </a:solidFill>
            </a:rPr>
            <a:t> object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>
              <a:solidFill>
                <a:srgbClr val="68676C"/>
              </a:solidFill>
            </a:rPr>
            <a:t>2 objecten kunnen dezelfde toestand hebben maar blijven verschillende objecten, elk object heeft eigen identiteit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>
              <a:solidFill>
                <a:srgbClr val="68676C"/>
              </a:solidFill>
            </a:rPr>
            <a:t>Attributen hebben een bepaald type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Bv</a:t>
          </a:r>
          <a:r>
            <a:rPr lang="en-GB" altLang="nl-BE" sz="2400" kern="1200">
              <a:solidFill>
                <a:srgbClr val="68676C"/>
              </a:solidFill>
            </a:rPr>
            <a:t> naam, </a:t>
          </a:r>
          <a:r>
            <a:rPr lang="en-GB" altLang="nl-BE" sz="2400" kern="1200" err="1">
              <a:solidFill>
                <a:srgbClr val="68676C"/>
              </a:solidFill>
            </a:rPr>
            <a:t>geb.datum</a:t>
          </a:r>
          <a:r>
            <a:rPr lang="en-GB" altLang="nl-BE" sz="2400" kern="1200">
              <a:solidFill>
                <a:srgbClr val="68676C"/>
              </a:solidFill>
            </a:rPr>
            <a:t>, </a:t>
          </a:r>
          <a:r>
            <a:rPr lang="en-GB" altLang="nl-BE" sz="2400" kern="1200" err="1">
              <a:solidFill>
                <a:srgbClr val="68676C"/>
              </a:solidFill>
            </a:rPr>
            <a:t>gewicht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zijn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attributen</a:t>
          </a:r>
          <a:r>
            <a:rPr lang="en-GB" altLang="nl-BE" sz="2400" kern="1200">
              <a:solidFill>
                <a:srgbClr val="68676C"/>
              </a:solidFill>
            </a:rPr>
            <a:t> van de </a:t>
          </a:r>
          <a:r>
            <a:rPr lang="en-GB" altLang="nl-BE" sz="2400" kern="1200" err="1">
              <a:solidFill>
                <a:srgbClr val="68676C"/>
              </a:solidFill>
            </a:rPr>
            <a:t>klasse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persoon</a:t>
          </a:r>
          <a:endParaRPr lang="en-GB" altLang="nl-BE" sz="2400" kern="1200">
            <a:solidFill>
              <a:srgbClr val="68676C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2400" kern="1200">
            <a:solidFill>
              <a:srgbClr val="68676C"/>
            </a:solidFill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i="1" kern="1200" err="1">
              <a:solidFill>
                <a:srgbClr val="68676C"/>
              </a:solidFill>
            </a:rPr>
            <a:t>Figuur</a:t>
          </a:r>
          <a:r>
            <a:rPr lang="en-GB" altLang="nl-BE" sz="2400" i="1" kern="1200">
              <a:solidFill>
                <a:srgbClr val="68676C"/>
              </a:solidFill>
            </a:rPr>
            <a:t> 4.2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2400" i="1" kern="1200">
            <a:solidFill>
              <a:srgbClr val="68676C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400" kern="1200" err="1">
              <a:solidFill>
                <a:srgbClr val="68676C"/>
              </a:solidFill>
            </a:rPr>
            <a:t>Vanaf</a:t>
          </a:r>
          <a:r>
            <a:rPr lang="en-GB" altLang="nl-BE" sz="2400" kern="1200">
              <a:solidFill>
                <a:srgbClr val="68676C"/>
              </a:solidFill>
            </a:rPr>
            <a:t> </a:t>
          </a:r>
          <a:r>
            <a:rPr lang="en-GB" altLang="nl-BE" sz="2400" kern="1200" err="1">
              <a:solidFill>
                <a:srgbClr val="68676C"/>
              </a:solidFill>
            </a:rPr>
            <a:t>versie</a:t>
          </a:r>
          <a:r>
            <a:rPr lang="en-GB" altLang="nl-BE" sz="2400" kern="1200">
              <a:solidFill>
                <a:srgbClr val="68676C"/>
              </a:solidFill>
            </a:rPr>
            <a:t> 2 </a:t>
          </a:r>
          <a:r>
            <a:rPr lang="en-GB" altLang="nl-BE" sz="2400" kern="1200" err="1">
              <a:solidFill>
                <a:srgbClr val="68676C"/>
              </a:solidFill>
            </a:rPr>
            <a:t>multipliciteit</a:t>
          </a:r>
          <a:r>
            <a:rPr lang="en-GB" altLang="nl-BE" sz="2400" kern="1200">
              <a:solidFill>
                <a:srgbClr val="68676C"/>
              </a:solidFill>
            </a:rPr>
            <a:t> van </a:t>
          </a:r>
          <a:r>
            <a:rPr lang="en-GB" altLang="nl-BE" sz="2400" kern="1200" err="1">
              <a:solidFill>
                <a:srgbClr val="68676C"/>
              </a:solidFill>
            </a:rPr>
            <a:t>attribuut</a:t>
          </a:r>
          <a:r>
            <a:rPr lang="en-GB" altLang="nl-BE" sz="2400" kern="1200">
              <a:solidFill>
                <a:srgbClr val="68676C"/>
              </a:solidFill>
            </a:rPr>
            <a:t> (</a:t>
          </a:r>
          <a:r>
            <a:rPr lang="en-GB" altLang="nl-BE" sz="2400" kern="1200" err="1">
              <a:solidFill>
                <a:srgbClr val="68676C"/>
              </a:solidFill>
            </a:rPr>
            <a:t>figuur</a:t>
          </a:r>
          <a:r>
            <a:rPr lang="en-GB" altLang="nl-BE" sz="2400" kern="1200">
              <a:solidFill>
                <a:srgbClr val="68676C"/>
              </a:solidFill>
            </a:rPr>
            <a:t> 4.5)‏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2400" kern="1200">
            <a:solidFill>
              <a:srgbClr val="68676C"/>
            </a:solidFill>
          </a:endParaRPr>
        </a:p>
      </dsp:txBody>
      <dsp:txXfrm>
        <a:off x="0" y="454676"/>
        <a:ext cx="11053227" cy="4989600"/>
      </dsp:txXfrm>
    </dsp:sp>
    <dsp:sp modelId="{D2412754-45D6-644C-B0AA-2CABCC74AED9}">
      <dsp:nvSpPr>
        <dsp:cNvPr id="0" name=""/>
        <dsp:cNvSpPr/>
      </dsp:nvSpPr>
      <dsp:spPr>
        <a:xfrm>
          <a:off x="734785" y="0"/>
          <a:ext cx="773725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Attribuut</a:t>
          </a:r>
          <a:endParaRPr lang="en-BE" sz="2400" kern="1200"/>
        </a:p>
      </dsp:txBody>
      <dsp:txXfrm>
        <a:off x="769370" y="34585"/>
        <a:ext cx="7668089" cy="6393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9BDAD-DF72-A34E-9592-E51DE1409807}">
      <dsp:nvSpPr>
        <dsp:cNvPr id="0" name=""/>
        <dsp:cNvSpPr/>
      </dsp:nvSpPr>
      <dsp:spPr>
        <a:xfrm>
          <a:off x="359270" y="86477"/>
          <a:ext cx="10153898" cy="999726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600" kern="1200" dirty="0">
              <a:solidFill>
                <a:schemeClr val="bg1"/>
              </a:solidFill>
            </a:rPr>
            <a:t>Constraints</a:t>
          </a:r>
          <a:endParaRPr lang="en-BE" sz="2800" kern="1200" dirty="0">
            <a:solidFill>
              <a:schemeClr val="bg1"/>
            </a:solidFill>
          </a:endParaRPr>
        </a:p>
      </dsp:txBody>
      <dsp:txXfrm>
        <a:off x="1288739" y="177990"/>
        <a:ext cx="8294960" cy="816700"/>
      </dsp:txXfrm>
    </dsp:sp>
    <dsp:sp modelId="{DBC55CDB-8255-8D4E-B2D9-C17EF506FE4E}">
      <dsp:nvSpPr>
        <dsp:cNvPr id="0" name=""/>
        <dsp:cNvSpPr/>
      </dsp:nvSpPr>
      <dsp:spPr>
        <a:xfrm>
          <a:off x="5074216" y="548151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6DF9-F4F0-5F43-B2B2-DAC0A6FA3A91}">
      <dsp:nvSpPr>
        <dsp:cNvPr id="0" name=""/>
        <dsp:cNvSpPr/>
      </dsp:nvSpPr>
      <dsp:spPr>
        <a:xfrm>
          <a:off x="0" y="242210"/>
          <a:ext cx="758259" cy="65362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A833F-5B8E-5A42-A0BC-EEDA82D4AD4C}">
      <dsp:nvSpPr>
        <dsp:cNvPr id="0" name=""/>
        <dsp:cNvSpPr/>
      </dsp:nvSpPr>
      <dsp:spPr>
        <a:xfrm>
          <a:off x="4942477" y="476670"/>
          <a:ext cx="88611" cy="764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8B25D-8CEC-BF44-81C3-214D7176368D}">
      <dsp:nvSpPr>
        <dsp:cNvPr id="0" name=""/>
        <dsp:cNvSpPr/>
      </dsp:nvSpPr>
      <dsp:spPr>
        <a:xfrm rot="5400000">
          <a:off x="-530532" y="569865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1. </a:t>
          </a:r>
          <a:r>
            <a:rPr lang="en-GB" sz="2400" kern="1200" dirty="0" err="1"/>
            <a:t>Identificeer</a:t>
          </a:r>
          <a:r>
            <a:rPr lang="en-GB" sz="2400" kern="1200" dirty="0"/>
            <a:t> </a:t>
          </a:r>
          <a:r>
            <a:rPr lang="en-GB" sz="2400" kern="1200" dirty="0" err="1"/>
            <a:t>alle</a:t>
          </a:r>
          <a:r>
            <a:rPr lang="en-GB" sz="2400" kern="1200" dirty="0"/>
            <a:t> </a:t>
          </a:r>
          <a:r>
            <a:rPr lang="en-GB" sz="2400" kern="1200" dirty="0" err="1"/>
            <a:t>mogelijke</a:t>
          </a:r>
          <a:r>
            <a:rPr lang="en-GB" sz="2400" kern="1200" dirty="0"/>
            <a:t> </a:t>
          </a:r>
          <a:r>
            <a:rPr lang="en-GB" sz="2400" kern="1200" dirty="0" err="1"/>
            <a:t>kandidaatklassen</a:t>
          </a:r>
          <a:endParaRPr lang="en-BE" sz="2400" kern="1200" dirty="0"/>
        </a:p>
      </dsp:txBody>
      <dsp:txXfrm rot="-5400000">
        <a:off x="1" y="1277242"/>
        <a:ext cx="2475817" cy="1061064"/>
      </dsp:txXfrm>
    </dsp:sp>
    <dsp:sp modelId="{2DEA1CB3-1349-6D44-B9FD-480805847215}">
      <dsp:nvSpPr>
        <dsp:cNvPr id="0" name=""/>
        <dsp:cNvSpPr/>
      </dsp:nvSpPr>
      <dsp:spPr>
        <a:xfrm rot="5400000">
          <a:off x="4746365" y="-2267856"/>
          <a:ext cx="4720389" cy="92614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Zonder beperkingen zo veel mogelijk kandidaatklassen vinden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 err="1"/>
            <a:t>Eerste</a:t>
          </a:r>
          <a:r>
            <a:rPr lang="en-GB" sz="2600" kern="1200" dirty="0"/>
            <a:t> </a:t>
          </a:r>
          <a:r>
            <a:rPr lang="en-GB" sz="2600" kern="1200" dirty="0" err="1"/>
            <a:t>manier</a:t>
          </a:r>
          <a:r>
            <a:rPr lang="en-GB" sz="2600" kern="1200" dirty="0"/>
            <a:t>: </a:t>
          </a:r>
          <a:r>
            <a:rPr lang="en-GB" sz="2600" kern="1200" dirty="0" err="1"/>
            <a:t>onderstrepen</a:t>
          </a:r>
          <a:r>
            <a:rPr lang="en-GB" sz="2600" kern="1200" dirty="0"/>
            <a:t> van </a:t>
          </a:r>
          <a:r>
            <a:rPr lang="en-GB" sz="2600" kern="1200" dirty="0" err="1"/>
            <a:t>alle</a:t>
          </a:r>
          <a:r>
            <a:rPr lang="en-GB" sz="2600" kern="1200" dirty="0"/>
            <a:t> </a:t>
          </a:r>
          <a:r>
            <a:rPr lang="en-GB" sz="2600" kern="1200" dirty="0" err="1"/>
            <a:t>zelfstandige</a:t>
          </a:r>
          <a:r>
            <a:rPr lang="en-GB" sz="2600" kern="1200" dirty="0"/>
            <a:t> </a:t>
          </a:r>
          <a:r>
            <a:rPr lang="en-GB" sz="2600" kern="1200" dirty="0" err="1"/>
            <a:t>naamwoorden</a:t>
          </a:r>
          <a:r>
            <a:rPr lang="en-GB" sz="2600" kern="1200" dirty="0"/>
            <a:t> in </a:t>
          </a:r>
          <a:r>
            <a:rPr lang="en-GB" sz="2600" kern="1200" dirty="0" err="1"/>
            <a:t>tekst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b="1" kern="1200" dirty="0" err="1"/>
            <a:t>Tweede</a:t>
          </a:r>
          <a:r>
            <a:rPr lang="en-GB" sz="2600" kern="1200"/>
            <a:t> manier: organiseren brainstormsessie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Uitvoeren stappen 1 t/m 3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Toekomstige gebruikers, domeinexperts, ontwikkelaars</a:t>
          </a:r>
          <a:endParaRPr lang="en-BE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 err="1"/>
            <a:t>Stap</a:t>
          </a:r>
          <a:r>
            <a:rPr lang="en-GB" sz="2600" kern="1200" dirty="0"/>
            <a:t> 1 regel: </a:t>
          </a:r>
          <a:r>
            <a:rPr lang="en-GB" sz="2600" kern="1200" dirty="0" err="1"/>
            <a:t>geen</a:t>
          </a:r>
          <a:r>
            <a:rPr lang="en-GB" sz="2600" kern="1200" dirty="0"/>
            <a:t> </a:t>
          </a:r>
          <a:r>
            <a:rPr lang="en-GB" sz="2600" kern="1200" dirty="0" err="1"/>
            <a:t>kritiek</a:t>
          </a:r>
          <a:r>
            <a:rPr lang="en-GB" sz="2600" kern="1200" dirty="0"/>
            <a:t>!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Niet allemaal kandidaatklassen: wel op te nemen in modeldictionary</a:t>
          </a:r>
          <a:endParaRPr lang="en-BE" sz="2600" kern="1200"/>
        </a:p>
      </dsp:txBody>
      <dsp:txXfrm rot="-5400000">
        <a:off x="2475817" y="233122"/>
        <a:ext cx="9031056" cy="425952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94AE5-7150-AA49-8857-66BD3C88FCC2}">
      <dsp:nvSpPr>
        <dsp:cNvPr id="0" name=""/>
        <dsp:cNvSpPr/>
      </dsp:nvSpPr>
      <dsp:spPr>
        <a:xfrm rot="5400000">
          <a:off x="-530532" y="530534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</a:t>
          </a:r>
          <a:r>
            <a:rPr lang="en-GB" sz="2400" kern="1200" dirty="0" err="1"/>
            <a:t>Selecteer</a:t>
          </a:r>
          <a:r>
            <a:rPr lang="en-GB" sz="2400" kern="1200" dirty="0"/>
            <a:t> de </a:t>
          </a:r>
          <a:r>
            <a:rPr lang="en-GB" sz="2400" kern="1200" dirty="0" err="1"/>
            <a:t>klassen</a:t>
          </a:r>
          <a:r>
            <a:rPr lang="en-GB" sz="2400" kern="1200" dirty="0"/>
            <a:t> </a:t>
          </a:r>
          <a:r>
            <a:rPr lang="en-GB" sz="2400" kern="1200" dirty="0" err="1"/>
            <a:t>uit</a:t>
          </a:r>
          <a:r>
            <a:rPr lang="en-GB" sz="2400" kern="1200" dirty="0"/>
            <a:t> de </a:t>
          </a:r>
          <a:r>
            <a:rPr lang="en-GB" sz="2400" kern="1200" dirty="0" err="1"/>
            <a:t>lijst</a:t>
          </a:r>
          <a:r>
            <a:rPr lang="en-GB" sz="2400" kern="1200" dirty="0"/>
            <a:t> van </a:t>
          </a:r>
          <a:r>
            <a:rPr lang="en-GB" sz="2400" kern="1200" dirty="0" err="1"/>
            <a:t>kandidaten</a:t>
          </a:r>
          <a:endParaRPr lang="en-BE" sz="2400" kern="1200" dirty="0"/>
        </a:p>
      </dsp:txBody>
      <dsp:txXfrm rot="-5400000">
        <a:off x="1" y="1237911"/>
        <a:ext cx="2475817" cy="1061064"/>
      </dsp:txXfrm>
    </dsp:sp>
    <dsp:sp modelId="{A63C5707-1B0E-7C4F-809C-0F393490E6BD}">
      <dsp:nvSpPr>
        <dsp:cNvPr id="0" name=""/>
        <dsp:cNvSpPr/>
      </dsp:nvSpPr>
      <dsp:spPr>
        <a:xfrm rot="5400000">
          <a:off x="4674357" y="-2195848"/>
          <a:ext cx="4720389" cy="91174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Uitgaande lijst termen stap 1 nu bepalen of term moet worden opgenomen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Op basis van een aantal vuistregels kandidaten verwijderen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Bij elke kandidaatklasse vraag stellen:</a:t>
          </a:r>
          <a:endParaRPr lang="en-BE" sz="2900" kern="120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 err="1"/>
            <a:t>Zelfstandige</a:t>
          </a:r>
          <a:r>
            <a:rPr lang="en-GB" sz="2900" kern="1200" dirty="0"/>
            <a:t> </a:t>
          </a:r>
          <a:r>
            <a:rPr lang="en-GB" sz="2900" kern="1200" dirty="0" err="1"/>
            <a:t>rol</a:t>
          </a:r>
          <a:r>
            <a:rPr lang="en-GB" sz="2900" kern="1200" dirty="0"/>
            <a:t> in </a:t>
          </a:r>
          <a:r>
            <a:rPr lang="en-GB" sz="2900" kern="1200" dirty="0" err="1"/>
            <a:t>probleemdomein</a:t>
          </a:r>
          <a:r>
            <a:rPr lang="en-GB" sz="2900" kern="1200" dirty="0"/>
            <a:t>? </a:t>
          </a:r>
          <a:endParaRPr lang="en-BE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 err="1"/>
            <a:t>Willen</a:t>
          </a:r>
          <a:r>
            <a:rPr lang="en-GB" sz="2900" kern="1200" dirty="0"/>
            <a:t> we </a:t>
          </a:r>
          <a:r>
            <a:rPr lang="en-GB" sz="2900" kern="1200" dirty="0" err="1"/>
            <a:t>iets</a:t>
          </a:r>
          <a:r>
            <a:rPr lang="en-GB" sz="2900" kern="1200" dirty="0"/>
            <a:t> </a:t>
          </a:r>
          <a:r>
            <a:rPr lang="en-GB" sz="2900" kern="1200" dirty="0" err="1"/>
            <a:t>weten</a:t>
          </a:r>
          <a:r>
            <a:rPr lang="en-GB" sz="2900" kern="1200" dirty="0"/>
            <a:t> van of </a:t>
          </a:r>
          <a:r>
            <a:rPr lang="en-GB" sz="2900" kern="1200" dirty="0" err="1"/>
            <a:t>moet</a:t>
          </a:r>
          <a:r>
            <a:rPr lang="en-GB" sz="2900" kern="1200" dirty="0"/>
            <a:t> </a:t>
          </a:r>
          <a:r>
            <a:rPr lang="en-GB" sz="2900" kern="1200" dirty="0" err="1"/>
            <a:t>kandidaat</a:t>
          </a:r>
          <a:r>
            <a:rPr lang="en-GB" sz="2900" kern="1200" dirty="0"/>
            <a:t> </a:t>
          </a:r>
          <a:r>
            <a:rPr lang="en-GB" sz="2900" kern="1200" dirty="0" err="1"/>
            <a:t>iets</a:t>
          </a:r>
          <a:r>
            <a:rPr lang="en-GB" sz="2900" kern="1200" dirty="0"/>
            <a:t> </a:t>
          </a:r>
          <a:r>
            <a:rPr lang="en-GB" sz="2900" kern="1200" dirty="0" err="1"/>
            <a:t>doen</a:t>
          </a:r>
          <a:r>
            <a:rPr lang="en-GB" sz="2900" kern="1200" dirty="0"/>
            <a:t>? </a:t>
          </a:r>
          <a:endParaRPr lang="en-BE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 err="1"/>
            <a:t>Duidelijke</a:t>
          </a:r>
          <a:r>
            <a:rPr lang="en-GB" sz="2900" kern="1200" dirty="0"/>
            <a:t> </a:t>
          </a:r>
          <a:r>
            <a:rPr lang="en-GB" sz="2900" kern="1200" dirty="0" err="1"/>
            <a:t>verantwoordelijkheid</a:t>
          </a:r>
          <a:r>
            <a:rPr lang="en-GB" sz="2900" kern="1200" dirty="0"/>
            <a:t> in het </a:t>
          </a:r>
          <a:r>
            <a:rPr lang="en-GB" sz="2900" kern="1200" dirty="0" err="1"/>
            <a:t>systeem</a:t>
          </a:r>
          <a:r>
            <a:rPr lang="en-GB" sz="2900" kern="1200" dirty="0"/>
            <a:t>?</a:t>
          </a:r>
          <a:endParaRPr lang="en-BE" sz="2900" kern="1200" dirty="0"/>
        </a:p>
      </dsp:txBody>
      <dsp:txXfrm rot="-5400000">
        <a:off x="2475817" y="233122"/>
        <a:ext cx="8887040" cy="425952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6325D-AFCE-FD4E-BFA6-F129D18000E4}">
      <dsp:nvSpPr>
        <dsp:cNvPr id="0" name=""/>
        <dsp:cNvSpPr/>
      </dsp:nvSpPr>
      <dsp:spPr>
        <a:xfrm rot="5400000">
          <a:off x="-530532" y="530534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(3. </a:t>
          </a:r>
          <a:r>
            <a:rPr lang="en-GB" sz="2700" kern="1200" dirty="0" err="1"/>
            <a:t>Maak</a:t>
          </a:r>
          <a:r>
            <a:rPr lang="en-GB" sz="2700" kern="1200" dirty="0"/>
            <a:t> </a:t>
          </a:r>
          <a:r>
            <a:rPr lang="en-GB" sz="2700" kern="1200" dirty="0" err="1"/>
            <a:t>een</a:t>
          </a:r>
          <a:r>
            <a:rPr lang="en-GB" sz="2700" kern="1200" dirty="0"/>
            <a:t> </a:t>
          </a:r>
          <a:r>
            <a:rPr lang="en-GB" sz="2700" kern="1200" dirty="0" err="1"/>
            <a:t>modeldictionary</a:t>
          </a:r>
          <a:r>
            <a:rPr lang="en-GB" sz="2700" kern="1200" dirty="0"/>
            <a:t>)</a:t>
          </a:r>
          <a:endParaRPr lang="en-BE" sz="2700" kern="1200" dirty="0"/>
        </a:p>
      </dsp:txBody>
      <dsp:txXfrm rot="-5400000">
        <a:off x="1" y="1237911"/>
        <a:ext cx="2475817" cy="1061064"/>
      </dsp:txXfrm>
    </dsp:sp>
    <dsp:sp modelId="{DD999ABF-673C-544A-8B3F-E8ED3C75BF31}">
      <dsp:nvSpPr>
        <dsp:cNvPr id="0" name=""/>
        <dsp:cNvSpPr/>
      </dsp:nvSpPr>
      <dsp:spPr>
        <a:xfrm rot="5400000">
          <a:off x="4782369" y="-2303860"/>
          <a:ext cx="4720389" cy="93334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38100" rIns="38100" bIns="38100" numCol="1" spcCol="1270" anchor="ctr" anchorCtr="0">
          <a:noAutofit/>
        </a:bodyPr>
        <a:lstStyle/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 err="1"/>
            <a:t>Alle</a:t>
          </a:r>
          <a:r>
            <a:rPr lang="en-GB" sz="6000" kern="1200" dirty="0"/>
            <a:t> </a:t>
          </a:r>
          <a:r>
            <a:rPr lang="en-GB" sz="6000" kern="1200" dirty="0" err="1"/>
            <a:t>termen</a:t>
          </a:r>
          <a:r>
            <a:rPr lang="en-GB" sz="6000" kern="1200" dirty="0"/>
            <a:t> </a:t>
          </a:r>
          <a:r>
            <a:rPr lang="en-GB" sz="6000" kern="1200" dirty="0" err="1"/>
            <a:t>worden</a:t>
          </a:r>
          <a:r>
            <a:rPr lang="en-GB" sz="6000" kern="1200" dirty="0"/>
            <a:t> </a:t>
          </a:r>
          <a:r>
            <a:rPr lang="en-GB" sz="6000" kern="1200" dirty="0" err="1"/>
            <a:t>hierin</a:t>
          </a:r>
          <a:r>
            <a:rPr lang="en-GB" sz="6000" kern="1200" dirty="0"/>
            <a:t> </a:t>
          </a:r>
          <a:r>
            <a:rPr lang="en-GB" sz="6000" kern="1200" dirty="0" err="1"/>
            <a:t>opgenomen</a:t>
          </a:r>
          <a:r>
            <a:rPr lang="en-GB" sz="6000" kern="1200" dirty="0"/>
            <a:t>: </a:t>
          </a:r>
          <a:r>
            <a:rPr lang="en-GB" sz="6000" kern="1200" dirty="0" err="1"/>
            <a:t>klassen</a:t>
          </a:r>
          <a:r>
            <a:rPr lang="en-GB" sz="6000" kern="1200" dirty="0"/>
            <a:t>, </a:t>
          </a:r>
          <a:r>
            <a:rPr lang="en-GB" sz="6000" kern="1200" dirty="0" err="1"/>
            <a:t>attributen</a:t>
          </a:r>
          <a:r>
            <a:rPr lang="en-GB" sz="6000" kern="1200" dirty="0"/>
            <a:t> </a:t>
          </a:r>
          <a:r>
            <a:rPr lang="en-GB" sz="6000" kern="1200" dirty="0" err="1"/>
            <a:t>en</a:t>
          </a:r>
          <a:r>
            <a:rPr lang="en-GB" sz="6000" kern="1200" dirty="0"/>
            <a:t> </a:t>
          </a:r>
          <a:r>
            <a:rPr lang="en-GB" sz="6000" kern="1200" dirty="0" err="1"/>
            <a:t>operaties</a:t>
          </a:r>
          <a:r>
            <a:rPr lang="en-GB" sz="6000" kern="1200" dirty="0"/>
            <a:t>,…</a:t>
          </a:r>
          <a:endParaRPr lang="en-BE" sz="6000" kern="1200" dirty="0"/>
        </a:p>
      </dsp:txBody>
      <dsp:txXfrm rot="-5400000">
        <a:off x="2475817" y="233122"/>
        <a:ext cx="9103064" cy="425952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4758D-283B-0A43-9A7A-61A7ACD7CAFA}">
      <dsp:nvSpPr>
        <dsp:cNvPr id="0" name=""/>
        <dsp:cNvSpPr/>
      </dsp:nvSpPr>
      <dsp:spPr>
        <a:xfrm rot="5400000">
          <a:off x="-530014" y="530014"/>
          <a:ext cx="3533427" cy="2473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4. </a:t>
          </a:r>
          <a:r>
            <a:rPr lang="en-GB" sz="3300" kern="1200" dirty="0" err="1"/>
            <a:t>Identificeer</a:t>
          </a:r>
          <a:r>
            <a:rPr lang="en-GB" sz="3300" kern="1200" dirty="0"/>
            <a:t> </a:t>
          </a:r>
          <a:r>
            <a:rPr lang="en-GB" sz="3300" kern="1200" dirty="0" err="1"/>
            <a:t>associaties</a:t>
          </a:r>
          <a:endParaRPr lang="en-BE" sz="3300" kern="1200" dirty="0"/>
        </a:p>
      </dsp:txBody>
      <dsp:txXfrm rot="-5400000">
        <a:off x="1" y="1236700"/>
        <a:ext cx="2473399" cy="1060028"/>
      </dsp:txXfrm>
    </dsp:sp>
    <dsp:sp modelId="{971C4AA5-124B-3E43-9018-0AEA0C0EB835}">
      <dsp:nvSpPr>
        <dsp:cNvPr id="0" name=""/>
        <dsp:cNvSpPr/>
      </dsp:nvSpPr>
      <dsp:spPr>
        <a:xfrm rot="5400000">
          <a:off x="4819469" y="-2341059"/>
          <a:ext cx="4715779" cy="94079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Zoeken</a:t>
          </a:r>
          <a:r>
            <a:rPr lang="en-GB" sz="2800" kern="1200" dirty="0"/>
            <a:t> </a:t>
          </a:r>
          <a:r>
            <a:rPr lang="en-GB" sz="2800" kern="1200" dirty="0" err="1"/>
            <a:t>naar</a:t>
          </a:r>
          <a:r>
            <a:rPr lang="en-GB" sz="2800" kern="1200" dirty="0"/>
            <a:t> </a:t>
          </a:r>
          <a:r>
            <a:rPr lang="en-GB" sz="2800" kern="1200" dirty="0" err="1"/>
            <a:t>paren</a:t>
          </a:r>
          <a:r>
            <a:rPr lang="en-GB" sz="2800" kern="1200" dirty="0"/>
            <a:t> van </a:t>
          </a:r>
          <a:r>
            <a:rPr lang="en-GB" sz="2800" kern="1200" dirty="0" err="1"/>
            <a:t>klassen</a:t>
          </a:r>
          <a:r>
            <a:rPr lang="en-GB" sz="2800" kern="1200" dirty="0"/>
            <a:t> </a:t>
          </a:r>
          <a:r>
            <a:rPr lang="en-GB" sz="2800" kern="1200" dirty="0">
              <a:sym typeface="Wingdings" pitchFamily="2" charset="2"/>
            </a:rPr>
            <a:t></a:t>
          </a:r>
          <a:r>
            <a:rPr lang="en-GB" sz="2800" kern="1200" dirty="0" err="1"/>
            <a:t>kandidaatassociaties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Eliminatie</a:t>
          </a:r>
          <a:r>
            <a:rPr lang="en-GB" sz="2800" kern="1200" dirty="0"/>
            <a:t> van </a:t>
          </a:r>
          <a:r>
            <a:rPr lang="en-GB" sz="2800" kern="1200" dirty="0" err="1"/>
            <a:t>kandidaten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b="1" kern="1200" dirty="0" err="1"/>
            <a:t>Irrelevante</a:t>
          </a:r>
          <a:r>
            <a:rPr lang="en-GB" sz="2800" b="1" kern="1200" dirty="0"/>
            <a:t> </a:t>
          </a:r>
          <a:r>
            <a:rPr lang="en-GB" sz="2800" b="1" kern="1200" dirty="0" err="1"/>
            <a:t>associaties</a:t>
          </a:r>
          <a:r>
            <a:rPr lang="en-GB" sz="2800" b="1" kern="1200" dirty="0"/>
            <a:t>: </a:t>
          </a:r>
          <a:r>
            <a:rPr lang="en-GB" sz="2800" kern="1200" dirty="0" err="1"/>
            <a:t>buiten</a:t>
          </a:r>
          <a:r>
            <a:rPr lang="en-GB" sz="2800" kern="1200" dirty="0"/>
            <a:t> </a:t>
          </a:r>
          <a:r>
            <a:rPr lang="en-GB" sz="2800" kern="1200" dirty="0" err="1"/>
            <a:t>probleemdomein</a:t>
          </a:r>
          <a:r>
            <a:rPr lang="en-GB" sz="2800" kern="1200" dirty="0"/>
            <a:t>/</a:t>
          </a:r>
          <a:r>
            <a:rPr lang="en-GB" sz="2800" kern="1200" dirty="0" err="1"/>
            <a:t>niet</a:t>
          </a:r>
          <a:r>
            <a:rPr lang="en-GB" sz="2800" kern="1200" dirty="0"/>
            <a:t> </a:t>
          </a:r>
          <a:r>
            <a:rPr lang="en-GB" sz="2800" kern="1200" dirty="0" err="1"/>
            <a:t>interessant</a:t>
          </a:r>
          <a:r>
            <a:rPr lang="en-GB" sz="2800" kern="1200" dirty="0"/>
            <a:t>. 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b="1" kern="1200" dirty="0" err="1"/>
            <a:t>Acties</a:t>
          </a:r>
          <a:r>
            <a:rPr lang="en-GB" sz="2800" b="1" kern="1200" dirty="0"/>
            <a:t>:</a:t>
          </a:r>
          <a:r>
            <a:rPr lang="en-GB" sz="2800" kern="1200" dirty="0"/>
            <a:t> </a:t>
          </a:r>
          <a:r>
            <a:rPr lang="en-GB" sz="2800" kern="1200" dirty="0" err="1"/>
            <a:t>tijdelijk</a:t>
          </a:r>
          <a:r>
            <a:rPr lang="en-GB" sz="2800" kern="1200" dirty="0"/>
            <a:t>, </a:t>
          </a:r>
          <a:r>
            <a:rPr lang="en-GB" sz="2800" kern="1200" dirty="0" err="1"/>
            <a:t>eventueel</a:t>
          </a:r>
          <a:r>
            <a:rPr lang="en-GB" sz="2800" kern="1200" dirty="0"/>
            <a:t> </a:t>
          </a:r>
          <a:r>
            <a:rPr lang="en-GB" sz="2800" i="1" kern="1200" dirty="0"/>
            <a:t>dependency</a:t>
          </a:r>
          <a:r>
            <a:rPr lang="en-GB" sz="2800" kern="1200" dirty="0"/>
            <a:t>.‏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b="1" kern="1200" dirty="0" err="1"/>
            <a:t>Afgeleide</a:t>
          </a:r>
          <a:r>
            <a:rPr lang="en-GB" sz="2800" b="1" kern="1200" dirty="0"/>
            <a:t> </a:t>
          </a:r>
          <a:r>
            <a:rPr lang="en-GB" sz="2800" b="1" kern="1200" dirty="0" err="1"/>
            <a:t>associaties</a:t>
          </a:r>
          <a:r>
            <a:rPr lang="en-GB" sz="2800" b="1" kern="1200" dirty="0"/>
            <a:t>:</a:t>
          </a:r>
          <a:r>
            <a:rPr lang="en-GB" sz="2800" kern="1200" dirty="0"/>
            <a:t> </a:t>
          </a:r>
          <a:r>
            <a:rPr lang="en-GB" sz="2800" kern="1200" dirty="0" err="1"/>
            <a:t>echt</a:t>
          </a:r>
          <a:r>
            <a:rPr lang="en-GB" sz="2800" kern="1200" dirty="0"/>
            <a:t> </a:t>
          </a:r>
          <a:r>
            <a:rPr lang="en-GB" sz="2800" kern="1200" dirty="0" err="1"/>
            <a:t>nodig</a:t>
          </a:r>
          <a:r>
            <a:rPr lang="en-GB" sz="2800" kern="1200" dirty="0"/>
            <a:t>?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Terugkoppeling</a:t>
          </a:r>
          <a:r>
            <a:rPr lang="en-GB" sz="2800" kern="1200" dirty="0"/>
            <a:t> </a:t>
          </a:r>
          <a:r>
            <a:rPr lang="en-GB" sz="2800" kern="1200" dirty="0" err="1"/>
            <a:t>naar</a:t>
          </a:r>
          <a:r>
            <a:rPr lang="en-GB" sz="2800" kern="1200" dirty="0"/>
            <a:t> </a:t>
          </a:r>
          <a:r>
            <a:rPr lang="en-GB" sz="2800" kern="1200" dirty="0" err="1"/>
            <a:t>gebruikers</a:t>
          </a:r>
          <a:r>
            <a:rPr lang="en-GB" sz="2800" kern="1200" dirty="0"/>
            <a:t>/</a:t>
          </a:r>
          <a:r>
            <a:rPr lang="en-GB" sz="2800" kern="1200" dirty="0" err="1"/>
            <a:t>domeinexperts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 err="1"/>
            <a:t>Uitbreiden</a:t>
          </a:r>
          <a:r>
            <a:rPr lang="en-GB" sz="2800" kern="1200" dirty="0"/>
            <a:t> door extra </a:t>
          </a:r>
          <a:r>
            <a:rPr lang="en-GB" sz="2800" kern="1200" dirty="0" err="1"/>
            <a:t>informatie</a:t>
          </a:r>
          <a:r>
            <a:rPr lang="en-GB" sz="2800" kern="1200" dirty="0"/>
            <a:t> toe </a:t>
          </a:r>
          <a:r>
            <a:rPr lang="en-GB" sz="2800" kern="1200" dirty="0" err="1"/>
            <a:t>te</a:t>
          </a:r>
          <a:r>
            <a:rPr lang="en-GB" sz="2800" kern="1200" dirty="0"/>
            <a:t> </a:t>
          </a:r>
          <a:r>
            <a:rPr lang="en-GB" sz="2800" kern="1200" dirty="0" err="1"/>
            <a:t>voegen</a:t>
          </a:r>
          <a:r>
            <a:rPr lang="en-GB" sz="2800" kern="1200" dirty="0"/>
            <a:t>: </a:t>
          </a:r>
          <a:r>
            <a:rPr lang="en-GB" sz="2800" kern="1200" dirty="0" err="1"/>
            <a:t>rollen</a:t>
          </a:r>
          <a:r>
            <a:rPr lang="en-GB" sz="2800" kern="1200" dirty="0"/>
            <a:t> </a:t>
          </a:r>
          <a:r>
            <a:rPr lang="en-GB" sz="2800" kern="1200" dirty="0" err="1"/>
            <a:t>en</a:t>
          </a:r>
          <a:r>
            <a:rPr lang="en-GB" sz="2800" kern="1200" dirty="0"/>
            <a:t> </a:t>
          </a:r>
          <a:r>
            <a:rPr lang="en-GB" sz="2800" kern="1200" dirty="0" err="1"/>
            <a:t>multipliciteit</a:t>
          </a:r>
          <a:endParaRPr lang="en-BE" sz="2800" kern="1200" dirty="0"/>
        </a:p>
      </dsp:txBody>
      <dsp:txXfrm rot="-5400000">
        <a:off x="2473399" y="235216"/>
        <a:ext cx="9177715" cy="425536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97E25-01FD-284D-8E13-6121C2FEB296}">
      <dsp:nvSpPr>
        <dsp:cNvPr id="0" name=""/>
        <dsp:cNvSpPr/>
      </dsp:nvSpPr>
      <dsp:spPr>
        <a:xfrm rot="5400000">
          <a:off x="-458087" y="530014"/>
          <a:ext cx="3533427" cy="2473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5. </a:t>
          </a:r>
          <a:r>
            <a:rPr lang="en-GB" sz="3300" kern="1200" dirty="0" err="1"/>
            <a:t>Identificeer</a:t>
          </a:r>
          <a:r>
            <a:rPr lang="en-GB" sz="3300" kern="1200" dirty="0"/>
            <a:t> </a:t>
          </a:r>
          <a:r>
            <a:rPr lang="en-GB" sz="3300" kern="1200" dirty="0" err="1"/>
            <a:t>attributen</a:t>
          </a:r>
          <a:endParaRPr lang="en-BE" sz="3300" kern="1200" dirty="0"/>
        </a:p>
      </dsp:txBody>
      <dsp:txXfrm rot="-5400000">
        <a:off x="71928" y="1236700"/>
        <a:ext cx="2473399" cy="1060028"/>
      </dsp:txXfrm>
    </dsp:sp>
    <dsp:sp modelId="{88E79AA0-A1E1-0647-B679-D66E97082FCD}">
      <dsp:nvSpPr>
        <dsp:cNvPr id="0" name=""/>
        <dsp:cNvSpPr/>
      </dsp:nvSpPr>
      <dsp:spPr>
        <a:xfrm rot="5400000">
          <a:off x="4783465" y="-2305055"/>
          <a:ext cx="4715779" cy="93359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000" kern="1200" dirty="0"/>
            <a:t>Klassen </a:t>
          </a:r>
          <a:r>
            <a:rPr lang="en-GB" sz="4000" kern="1200" dirty="0" err="1"/>
            <a:t>uitbreiden</a:t>
          </a:r>
          <a:r>
            <a:rPr lang="en-GB" sz="4000" kern="1200" dirty="0"/>
            <a:t>: </a:t>
          </a:r>
          <a:r>
            <a:rPr lang="en-GB" sz="4000" kern="1200" dirty="0" err="1"/>
            <a:t>vinden</a:t>
          </a:r>
          <a:r>
            <a:rPr lang="en-GB" sz="4000" kern="1200" dirty="0"/>
            <a:t> van </a:t>
          </a:r>
          <a:r>
            <a:rPr lang="en-GB" sz="4000" kern="1200" dirty="0" err="1"/>
            <a:t>attributen</a:t>
          </a:r>
          <a:endParaRPr lang="en-BE" sz="4000" kern="1200" dirty="0"/>
        </a:p>
        <a:p>
          <a:pPr marL="285750" lvl="1" indent="-285750" algn="l" defTabSz="1778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000" kern="1200"/>
            <a:t>Eerste set van attributen uit lijst stap 1</a:t>
          </a:r>
          <a:endParaRPr lang="en-BE" sz="4000" kern="1200"/>
        </a:p>
        <a:p>
          <a:pPr marL="285750" lvl="1" indent="-285750" algn="l" defTabSz="1778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000" kern="1200" dirty="0" err="1"/>
            <a:t>Mogelijkheid</a:t>
          </a:r>
          <a:r>
            <a:rPr lang="en-GB" sz="4000" kern="1200" dirty="0"/>
            <a:t> van </a:t>
          </a:r>
          <a:r>
            <a:rPr lang="en-GB" sz="4000" kern="1200" dirty="0" err="1"/>
            <a:t>klasseattributen</a:t>
          </a:r>
          <a:r>
            <a:rPr lang="en-GB" sz="4000" kern="1200" dirty="0"/>
            <a:t>!</a:t>
          </a:r>
          <a:endParaRPr lang="en-BE" sz="4000" kern="1200" dirty="0"/>
        </a:p>
      </dsp:txBody>
      <dsp:txXfrm rot="-5400000">
        <a:off x="2473399" y="235216"/>
        <a:ext cx="9105707" cy="425536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1AE83-E05F-3A41-87A4-1CE9E47520A3}">
      <dsp:nvSpPr>
        <dsp:cNvPr id="0" name=""/>
        <dsp:cNvSpPr/>
      </dsp:nvSpPr>
      <dsp:spPr>
        <a:xfrm rot="5400000">
          <a:off x="-530532" y="530532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6. </a:t>
          </a:r>
          <a:r>
            <a:rPr lang="en-GB" sz="3300" kern="1200" dirty="0" err="1"/>
            <a:t>Identificeer</a:t>
          </a:r>
          <a:r>
            <a:rPr lang="en-GB" sz="3300" kern="1200" dirty="0"/>
            <a:t> </a:t>
          </a:r>
          <a:r>
            <a:rPr lang="en-GB" sz="3300" kern="1200" dirty="0" err="1"/>
            <a:t>operaties</a:t>
          </a:r>
          <a:endParaRPr lang="en-BE" sz="3300" kern="1200" dirty="0"/>
        </a:p>
      </dsp:txBody>
      <dsp:txXfrm rot="-5400000">
        <a:off x="1" y="1237909"/>
        <a:ext cx="2475817" cy="1061064"/>
      </dsp:txXfrm>
    </dsp:sp>
    <dsp:sp modelId="{025FBB75-20D5-8248-AEE3-BAE95E945FE7}">
      <dsp:nvSpPr>
        <dsp:cNvPr id="0" name=""/>
        <dsp:cNvSpPr/>
      </dsp:nvSpPr>
      <dsp:spPr>
        <a:xfrm rot="5400000">
          <a:off x="4746365" y="-2267856"/>
          <a:ext cx="4720389" cy="92614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kern="1200" dirty="0" err="1"/>
            <a:t>Aantal</a:t>
          </a:r>
          <a:r>
            <a:rPr lang="en-GB" sz="4300" kern="1200" dirty="0"/>
            <a:t> </a:t>
          </a:r>
          <a:r>
            <a:rPr lang="en-GB" sz="4300" kern="1200" dirty="0" err="1"/>
            <a:t>uit</a:t>
          </a:r>
          <a:r>
            <a:rPr lang="en-GB" sz="4300" kern="1200" dirty="0"/>
            <a:t> </a:t>
          </a:r>
          <a:r>
            <a:rPr lang="en-GB" sz="4300" kern="1200" dirty="0" err="1"/>
            <a:t>lijst</a:t>
          </a:r>
          <a:r>
            <a:rPr lang="en-GB" sz="4300" kern="1200" dirty="0"/>
            <a:t> </a:t>
          </a:r>
          <a:r>
            <a:rPr lang="en-GB" sz="4300" kern="1200" dirty="0" err="1"/>
            <a:t>stap</a:t>
          </a:r>
          <a:r>
            <a:rPr lang="en-GB" sz="4300" kern="1200" dirty="0"/>
            <a:t> 1.</a:t>
          </a:r>
          <a:endParaRPr lang="en-BE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kern="1200" dirty="0"/>
            <a:t>Wat </a:t>
          </a:r>
          <a:r>
            <a:rPr lang="en-GB" sz="4300" kern="1200" dirty="0" err="1"/>
            <a:t>wil</a:t>
          </a:r>
          <a:r>
            <a:rPr lang="en-GB" sz="4300" kern="1200" dirty="0"/>
            <a:t> </a:t>
          </a:r>
          <a:r>
            <a:rPr lang="en-GB" sz="4300" kern="1200" dirty="0" err="1"/>
            <a:t>ik</a:t>
          </a:r>
          <a:r>
            <a:rPr lang="en-GB" sz="4300" kern="1200" dirty="0"/>
            <a:t> </a:t>
          </a:r>
          <a:r>
            <a:rPr lang="en-GB" sz="4300" kern="1200" dirty="0" err="1"/>
            <a:t>dat</a:t>
          </a:r>
          <a:r>
            <a:rPr lang="en-GB" sz="4300" kern="1200" dirty="0"/>
            <a:t> object </a:t>
          </a:r>
          <a:r>
            <a:rPr lang="en-GB" sz="4300" kern="1200" dirty="0" err="1"/>
            <a:t>voor</a:t>
          </a:r>
          <a:r>
            <a:rPr lang="en-GB" sz="4300" kern="1200" dirty="0"/>
            <a:t> </a:t>
          </a:r>
          <a:r>
            <a:rPr lang="en-GB" sz="4300" kern="1200" dirty="0" err="1"/>
            <a:t>mij</a:t>
          </a:r>
          <a:r>
            <a:rPr lang="en-GB" sz="4300" kern="1200" dirty="0"/>
            <a:t> </a:t>
          </a:r>
          <a:r>
            <a:rPr lang="en-GB" sz="4300" kern="1200" dirty="0" err="1"/>
            <a:t>doet</a:t>
          </a:r>
          <a:r>
            <a:rPr lang="en-GB" sz="4300" kern="1200" dirty="0"/>
            <a:t>? </a:t>
          </a:r>
          <a:endParaRPr lang="en-BE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kern="1200" dirty="0"/>
            <a:t>Wat is </a:t>
          </a:r>
          <a:r>
            <a:rPr lang="en-GB" sz="4300" kern="1200" dirty="0" err="1"/>
            <a:t>verantwoordelijkheid</a:t>
          </a:r>
          <a:r>
            <a:rPr lang="en-GB" sz="4300" kern="1200" dirty="0"/>
            <a:t> van object?</a:t>
          </a:r>
          <a:endParaRPr lang="en-BE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300" kern="1200" dirty="0" err="1"/>
            <a:t>Typische</a:t>
          </a:r>
          <a:r>
            <a:rPr lang="en-GB" sz="4300" kern="1200" dirty="0"/>
            <a:t> </a:t>
          </a:r>
          <a:r>
            <a:rPr lang="en-GB" sz="4300" kern="1200" dirty="0" err="1"/>
            <a:t>operaties</a:t>
          </a:r>
          <a:r>
            <a:rPr lang="en-GB" sz="4300" kern="1200" dirty="0"/>
            <a:t> die </a:t>
          </a:r>
          <a:r>
            <a:rPr lang="en-GB" sz="4300" kern="1200" dirty="0" err="1"/>
            <a:t>inzicht</a:t>
          </a:r>
          <a:r>
            <a:rPr lang="en-GB" sz="4300" kern="1200" dirty="0"/>
            <a:t> </a:t>
          </a:r>
          <a:r>
            <a:rPr lang="en-GB" sz="4300" kern="1200" dirty="0" err="1"/>
            <a:t>geven</a:t>
          </a:r>
          <a:r>
            <a:rPr lang="en-GB" sz="4300" kern="1200" dirty="0"/>
            <a:t> in </a:t>
          </a:r>
          <a:r>
            <a:rPr lang="en-GB" sz="4300" kern="1200" dirty="0" err="1"/>
            <a:t>verantwoordelijkheden</a:t>
          </a:r>
          <a:r>
            <a:rPr lang="en-GB" sz="4300" kern="1200" dirty="0"/>
            <a:t> </a:t>
          </a:r>
          <a:r>
            <a:rPr lang="en-GB" sz="4300" kern="1200" dirty="0" err="1"/>
            <a:t>klasse</a:t>
          </a:r>
          <a:r>
            <a:rPr lang="en-GB" sz="4300" kern="1200" dirty="0"/>
            <a:t>.</a:t>
          </a:r>
          <a:endParaRPr lang="en-BE" sz="4300" kern="1200" dirty="0"/>
        </a:p>
      </dsp:txBody>
      <dsp:txXfrm rot="-5400000">
        <a:off x="2475817" y="233122"/>
        <a:ext cx="9031056" cy="425952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6A7C5-DCCD-7340-86EB-7937D5910F26}">
      <dsp:nvSpPr>
        <dsp:cNvPr id="0" name=""/>
        <dsp:cNvSpPr/>
      </dsp:nvSpPr>
      <dsp:spPr>
        <a:xfrm rot="5400000">
          <a:off x="-620753" y="620753"/>
          <a:ext cx="4138357" cy="28968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7 .</a:t>
          </a:r>
          <a:r>
            <a:rPr lang="en-GB" sz="2800" kern="1200" dirty="0" err="1"/>
            <a:t>Generaliseren</a:t>
          </a:r>
          <a:r>
            <a:rPr lang="en-GB" sz="2800" kern="1200" dirty="0"/>
            <a:t> met </a:t>
          </a:r>
          <a:r>
            <a:rPr lang="en-GB" sz="2800" kern="1200" dirty="0" err="1"/>
            <a:t>behulp</a:t>
          </a:r>
          <a:r>
            <a:rPr lang="en-GB" sz="2800" kern="1200" dirty="0"/>
            <a:t> van </a:t>
          </a:r>
          <a:r>
            <a:rPr lang="en-GB" sz="2800" kern="1200" dirty="0" err="1"/>
            <a:t>overerving</a:t>
          </a:r>
          <a:endParaRPr lang="en-BE" sz="2800" kern="1200" dirty="0"/>
        </a:p>
      </dsp:txBody>
      <dsp:txXfrm rot="-5400000">
        <a:off x="1" y="1448424"/>
        <a:ext cx="2896850" cy="1241507"/>
      </dsp:txXfrm>
    </dsp:sp>
    <dsp:sp modelId="{3095409D-BAAF-FB4C-8848-EA94584E6C6B}">
      <dsp:nvSpPr>
        <dsp:cNvPr id="0" name=""/>
        <dsp:cNvSpPr/>
      </dsp:nvSpPr>
      <dsp:spPr>
        <a:xfrm rot="5400000">
          <a:off x="4519507" y="-1616788"/>
          <a:ext cx="5523130" cy="8768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Gevonden</a:t>
          </a:r>
          <a:r>
            <a:rPr lang="en-GB" sz="3200" kern="1200" dirty="0"/>
            <a:t> diagram </a:t>
          </a:r>
          <a:r>
            <a:rPr lang="en-GB" sz="3200" kern="1200" dirty="0" err="1"/>
            <a:t>kijken</a:t>
          </a:r>
          <a:r>
            <a:rPr lang="en-GB" sz="3200" kern="1200" dirty="0"/>
            <a:t> of </a:t>
          </a:r>
          <a:r>
            <a:rPr lang="en-GB" sz="3200" kern="1200" dirty="0" err="1"/>
            <a:t>generalisaties</a:t>
          </a:r>
          <a:r>
            <a:rPr lang="en-GB" sz="3200" kern="1200" dirty="0"/>
            <a:t> van </a:t>
          </a:r>
          <a:r>
            <a:rPr lang="en-GB" sz="3200" kern="1200" dirty="0" err="1"/>
            <a:t>bestaande</a:t>
          </a:r>
          <a:r>
            <a:rPr lang="en-GB" sz="3200" kern="1200" dirty="0"/>
            <a:t> </a:t>
          </a:r>
          <a:r>
            <a:rPr lang="en-GB" sz="3200" kern="1200" dirty="0" err="1"/>
            <a:t>klassen</a:t>
          </a:r>
          <a:r>
            <a:rPr lang="en-GB" sz="3200" kern="1200" dirty="0"/>
            <a:t> </a:t>
          </a:r>
          <a:r>
            <a:rPr lang="en-GB" sz="3200" kern="1200" dirty="0">
              <a:sym typeface="Wingdings" pitchFamily="2" charset="2"/>
            </a:rPr>
            <a:t></a:t>
          </a:r>
          <a:r>
            <a:rPr lang="en-GB" sz="3200" kern="1200" dirty="0"/>
            <a:t> </a:t>
          </a:r>
          <a:r>
            <a:rPr lang="en-GB" sz="3200" kern="1200" dirty="0" err="1"/>
            <a:t>nieuwe</a:t>
          </a:r>
          <a:r>
            <a:rPr lang="en-GB" sz="3200" kern="1200" dirty="0"/>
            <a:t> </a:t>
          </a:r>
          <a:r>
            <a:rPr lang="en-GB" sz="3200" kern="1200" dirty="0" err="1"/>
            <a:t>superklassen</a:t>
          </a:r>
          <a:r>
            <a:rPr lang="en-GB" sz="3200" kern="1200" dirty="0"/>
            <a:t>.</a:t>
          </a:r>
          <a:endParaRPr lang="en-BE" sz="3200" kern="1200" dirty="0"/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Abstraheren</a:t>
          </a:r>
          <a:r>
            <a:rPr lang="en-GB" sz="3200" kern="1200" dirty="0"/>
            <a:t> = </a:t>
          </a:r>
          <a:r>
            <a:rPr lang="en-GB" sz="3200" kern="1200" dirty="0" err="1"/>
            <a:t>intellectuele</a:t>
          </a:r>
          <a:r>
            <a:rPr lang="en-GB" sz="3200" kern="1200" dirty="0"/>
            <a:t> </a:t>
          </a:r>
          <a:r>
            <a:rPr lang="en-GB" sz="3200" kern="1200" dirty="0" err="1"/>
            <a:t>bezigheid</a:t>
          </a:r>
          <a:r>
            <a:rPr lang="en-GB" sz="3200" kern="1200" dirty="0"/>
            <a:t>: </a:t>
          </a:r>
          <a:r>
            <a:rPr lang="en-GB" sz="3200" kern="1200" dirty="0" err="1"/>
            <a:t>geen</a:t>
          </a:r>
          <a:r>
            <a:rPr lang="en-GB" sz="3200" kern="1200" dirty="0"/>
            <a:t> </a:t>
          </a:r>
          <a:r>
            <a:rPr lang="en-GB" sz="3200" kern="1200" dirty="0" err="1"/>
            <a:t>regeltjes</a:t>
          </a:r>
          <a:r>
            <a:rPr lang="en-GB" sz="3200" kern="1200" dirty="0"/>
            <a:t>.</a:t>
          </a:r>
          <a:endParaRPr lang="en-BE" sz="3200" kern="1200" dirty="0"/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Identieke</a:t>
          </a:r>
          <a:r>
            <a:rPr lang="en-GB" sz="3200" kern="1200" dirty="0"/>
            <a:t> </a:t>
          </a:r>
          <a:r>
            <a:rPr lang="en-GB" sz="3200" kern="1200" dirty="0" err="1"/>
            <a:t>attributen</a:t>
          </a:r>
          <a:r>
            <a:rPr lang="en-GB" sz="3200" kern="1200" dirty="0"/>
            <a:t>, </a:t>
          </a:r>
          <a:r>
            <a:rPr lang="en-GB" sz="3200" kern="1200" dirty="0" err="1"/>
            <a:t>operaties</a:t>
          </a:r>
          <a:r>
            <a:rPr lang="en-GB" sz="3200" kern="1200" dirty="0"/>
            <a:t>, </a:t>
          </a:r>
          <a:r>
            <a:rPr lang="en-GB" sz="3200" kern="1200" dirty="0" err="1"/>
            <a:t>associaties</a:t>
          </a:r>
          <a:r>
            <a:rPr lang="en-GB" sz="3200" kern="1200" dirty="0"/>
            <a:t>?</a:t>
          </a:r>
          <a:endParaRPr lang="en-BE" sz="3200" kern="1200" dirty="0"/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Opletten</a:t>
          </a:r>
          <a:r>
            <a:rPr lang="en-GB" sz="3200" kern="1200" dirty="0"/>
            <a:t> </a:t>
          </a:r>
          <a:r>
            <a:rPr lang="en-GB" sz="3200" kern="1200" dirty="0" err="1"/>
            <a:t>voor</a:t>
          </a:r>
          <a:r>
            <a:rPr lang="en-GB" sz="3200" kern="1200" dirty="0"/>
            <a:t> </a:t>
          </a:r>
          <a:r>
            <a:rPr lang="en-GB" sz="3200" kern="1200" dirty="0" err="1"/>
            <a:t>identieke</a:t>
          </a:r>
          <a:r>
            <a:rPr lang="en-GB" sz="3200" kern="1200" dirty="0"/>
            <a:t> </a:t>
          </a:r>
          <a:r>
            <a:rPr lang="en-GB" sz="3200" kern="1200" dirty="0" err="1"/>
            <a:t>betekenis</a:t>
          </a:r>
          <a:r>
            <a:rPr lang="en-GB" sz="3200" kern="1200" dirty="0"/>
            <a:t> van </a:t>
          </a:r>
          <a:r>
            <a:rPr lang="en-GB" sz="3200" kern="1200" dirty="0" err="1"/>
            <a:t>attributen</a:t>
          </a:r>
          <a:r>
            <a:rPr lang="en-GB" sz="3200" kern="1200" dirty="0"/>
            <a:t>/</a:t>
          </a:r>
          <a:r>
            <a:rPr lang="en-GB" sz="3200" kern="1200" dirty="0" err="1"/>
            <a:t>operaties</a:t>
          </a:r>
          <a:r>
            <a:rPr lang="en-GB" sz="3200" kern="1200" dirty="0"/>
            <a:t>.</a:t>
          </a:r>
          <a:endParaRPr lang="en-BE" sz="3200" kern="1200" dirty="0"/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Flexibiliteit</a:t>
          </a:r>
          <a:r>
            <a:rPr lang="en-GB" sz="3200" kern="1200" dirty="0"/>
            <a:t> </a:t>
          </a:r>
          <a:r>
            <a:rPr lang="en-GB" sz="3200" kern="1200" dirty="0" err="1"/>
            <a:t>vermindert</a:t>
          </a:r>
          <a:r>
            <a:rPr lang="en-GB" sz="3200" kern="1200" dirty="0"/>
            <a:t>! </a:t>
          </a:r>
          <a:endParaRPr lang="en-BE" sz="3200" kern="1200" dirty="0"/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i="1" kern="1200" dirty="0" err="1"/>
            <a:t>Figuur</a:t>
          </a:r>
          <a:r>
            <a:rPr lang="en-GB" sz="3200" i="1" kern="1200" dirty="0"/>
            <a:t> 4.30</a:t>
          </a:r>
          <a:endParaRPr lang="en-BE" sz="3200" kern="1200" dirty="0"/>
        </a:p>
      </dsp:txBody>
      <dsp:txXfrm rot="-5400000">
        <a:off x="2896850" y="275486"/>
        <a:ext cx="8498828" cy="49838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90566-28C5-B74F-9CA2-37369BFA9099}">
      <dsp:nvSpPr>
        <dsp:cNvPr id="0" name=""/>
        <dsp:cNvSpPr/>
      </dsp:nvSpPr>
      <dsp:spPr>
        <a:xfrm rot="5400000">
          <a:off x="-530532" y="542171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(8. </a:t>
          </a:r>
          <a:r>
            <a:rPr lang="en-GB" sz="2400" kern="1200" dirty="0" err="1"/>
            <a:t>Voeg</a:t>
          </a:r>
          <a:r>
            <a:rPr lang="en-GB" sz="2400" kern="1200" dirty="0"/>
            <a:t> </a:t>
          </a:r>
          <a:r>
            <a:rPr lang="en-GB" sz="2400" kern="1200" dirty="0" err="1"/>
            <a:t>bedrijfsregels</a:t>
          </a:r>
          <a:r>
            <a:rPr lang="en-GB" sz="2400" kern="1200" dirty="0"/>
            <a:t> toe met OCL)</a:t>
          </a:r>
          <a:endParaRPr lang="en-BE" sz="2400" kern="1200" dirty="0"/>
        </a:p>
      </dsp:txBody>
      <dsp:txXfrm rot="-5400000">
        <a:off x="1" y="1249548"/>
        <a:ext cx="2475817" cy="1061064"/>
      </dsp:txXfrm>
    </dsp:sp>
    <dsp:sp modelId="{FC5A0244-571C-7441-87EE-759F5FDC7FA6}">
      <dsp:nvSpPr>
        <dsp:cNvPr id="0" name=""/>
        <dsp:cNvSpPr/>
      </dsp:nvSpPr>
      <dsp:spPr>
        <a:xfrm rot="5400000">
          <a:off x="4746365" y="-2267856"/>
          <a:ext cx="4720389" cy="92614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28575" rIns="28575" bIns="2857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500" kern="1200" dirty="0" err="1"/>
            <a:t>Weergeven</a:t>
          </a:r>
          <a:r>
            <a:rPr lang="en-GB" sz="4500" kern="1200" dirty="0"/>
            <a:t> van </a:t>
          </a:r>
          <a:r>
            <a:rPr lang="en-GB" sz="4500" kern="1200" dirty="0" err="1"/>
            <a:t>bedrijfsregels</a:t>
          </a:r>
          <a:r>
            <a:rPr lang="en-GB" sz="4500" kern="1200" dirty="0"/>
            <a:t> (business rules) </a:t>
          </a:r>
          <a:r>
            <a:rPr lang="en-GB" sz="4500" kern="1200" dirty="0" err="1"/>
            <a:t>en</a:t>
          </a:r>
          <a:r>
            <a:rPr lang="en-GB" sz="4500" kern="1200" dirty="0"/>
            <a:t> </a:t>
          </a:r>
          <a:r>
            <a:rPr lang="en-GB" sz="4500" kern="1200" dirty="0" err="1"/>
            <a:t>beperkingen</a:t>
          </a:r>
          <a:r>
            <a:rPr lang="en-GB" sz="4500" kern="1200" dirty="0"/>
            <a:t>.</a:t>
          </a:r>
          <a:endParaRPr lang="en-BE" sz="4500" kern="1200" dirty="0"/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500" kern="1200" dirty="0" err="1"/>
            <a:t>Formuleren</a:t>
          </a:r>
          <a:r>
            <a:rPr lang="en-GB" sz="4500" kern="1200" dirty="0"/>
            <a:t> van </a:t>
          </a:r>
          <a:r>
            <a:rPr lang="en-GB" sz="4500" kern="1200" dirty="0" err="1"/>
            <a:t>vragen</a:t>
          </a:r>
          <a:r>
            <a:rPr lang="en-GB" sz="4500" kern="1200" dirty="0"/>
            <a:t> </a:t>
          </a:r>
          <a:r>
            <a:rPr lang="en-GB" sz="4500" kern="1200" dirty="0" err="1"/>
            <a:t>binnen</a:t>
          </a:r>
          <a:r>
            <a:rPr lang="en-GB" sz="4500" kern="1200" dirty="0"/>
            <a:t> </a:t>
          </a:r>
          <a:r>
            <a:rPr lang="en-GB" sz="4500" kern="1200" dirty="0" err="1"/>
            <a:t>probleemdomein</a:t>
          </a:r>
          <a:r>
            <a:rPr lang="en-GB" sz="4500" kern="1200" dirty="0"/>
            <a:t>. </a:t>
          </a:r>
          <a:r>
            <a:rPr lang="en-GB" sz="4500" kern="1200" dirty="0" err="1"/>
            <a:t>Indien</a:t>
          </a:r>
          <a:r>
            <a:rPr lang="en-GB" sz="4500" kern="1200" dirty="0"/>
            <a:t> </a:t>
          </a:r>
          <a:r>
            <a:rPr lang="en-GB" sz="4500" kern="1200" dirty="0" err="1"/>
            <a:t>niet</a:t>
          </a:r>
          <a:r>
            <a:rPr lang="en-GB" sz="4500" kern="1200" dirty="0"/>
            <a:t> </a:t>
          </a:r>
          <a:r>
            <a:rPr lang="en-GB" sz="4500" kern="1200" dirty="0" err="1"/>
            <a:t>te</a:t>
          </a:r>
          <a:r>
            <a:rPr lang="en-GB" sz="4500" kern="1200" dirty="0"/>
            <a:t> </a:t>
          </a:r>
          <a:r>
            <a:rPr lang="en-GB" sz="4500" kern="1200" dirty="0" err="1"/>
            <a:t>beantwoorden</a:t>
          </a:r>
          <a:r>
            <a:rPr lang="en-GB" sz="4500" kern="1200" dirty="0"/>
            <a:t> </a:t>
          </a:r>
          <a:r>
            <a:rPr lang="en-GB" sz="4500" kern="1200" dirty="0">
              <a:sym typeface="Wingdings" pitchFamily="2" charset="2"/>
            </a:rPr>
            <a:t> </a:t>
          </a:r>
          <a:r>
            <a:rPr lang="en-GB" sz="4500" kern="1200" dirty="0" err="1"/>
            <a:t>te</a:t>
          </a:r>
          <a:r>
            <a:rPr lang="en-GB" sz="4500" kern="1200" dirty="0"/>
            <a:t> </a:t>
          </a:r>
          <a:r>
            <a:rPr lang="en-GB" sz="4500" kern="1200" dirty="0" err="1"/>
            <a:t>eng</a:t>
          </a:r>
          <a:r>
            <a:rPr lang="en-GB" sz="4500" kern="1200" dirty="0"/>
            <a:t> model.</a:t>
          </a:r>
          <a:endParaRPr lang="en-BE" sz="4500" kern="1200" dirty="0"/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500" kern="1200" dirty="0" err="1"/>
            <a:t>Cfr</a:t>
          </a:r>
          <a:r>
            <a:rPr lang="en-GB" sz="4500" kern="1200" dirty="0"/>
            <a:t>. </a:t>
          </a:r>
          <a:r>
            <a:rPr lang="en-GB" sz="4500" kern="1200" dirty="0" err="1"/>
            <a:t>Hoofdstuk</a:t>
          </a:r>
          <a:r>
            <a:rPr lang="en-GB" sz="4500" kern="1200" dirty="0"/>
            <a:t> 6</a:t>
          </a:r>
          <a:endParaRPr lang="en-BE" sz="4500" kern="1200" dirty="0"/>
        </a:p>
      </dsp:txBody>
      <dsp:txXfrm rot="-5400000">
        <a:off x="2475817" y="233122"/>
        <a:ext cx="9031056" cy="425952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3ED9B-8553-EF4A-9483-D1FD6299950D}">
      <dsp:nvSpPr>
        <dsp:cNvPr id="0" name=""/>
        <dsp:cNvSpPr/>
      </dsp:nvSpPr>
      <dsp:spPr>
        <a:xfrm rot="5400000">
          <a:off x="-530014" y="530014"/>
          <a:ext cx="3533427" cy="2473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(9. </a:t>
          </a:r>
          <a:r>
            <a:rPr lang="en-GB" sz="2400" kern="1200" dirty="0" err="1"/>
            <a:t>Groepeer</a:t>
          </a:r>
          <a:r>
            <a:rPr lang="en-GB" sz="2400" kern="1200" dirty="0"/>
            <a:t> </a:t>
          </a:r>
          <a:r>
            <a:rPr lang="en-GB" sz="2400" kern="1200" dirty="0" err="1"/>
            <a:t>klassen</a:t>
          </a:r>
          <a:r>
            <a:rPr lang="en-GB" sz="2400" kern="1200" dirty="0"/>
            <a:t> in packages)</a:t>
          </a:r>
          <a:endParaRPr lang="en-BE" sz="2400" kern="1200" dirty="0"/>
        </a:p>
      </dsp:txBody>
      <dsp:txXfrm rot="-5400000">
        <a:off x="1" y="1236700"/>
        <a:ext cx="2473399" cy="1060028"/>
      </dsp:txXfrm>
    </dsp:sp>
    <dsp:sp modelId="{62E6F374-4C1D-4F49-ABAE-A4C60F2A7171}">
      <dsp:nvSpPr>
        <dsp:cNvPr id="0" name=""/>
        <dsp:cNvSpPr/>
      </dsp:nvSpPr>
      <dsp:spPr>
        <a:xfrm rot="5400000">
          <a:off x="4675453" y="-2197043"/>
          <a:ext cx="4715779" cy="91198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800" kern="1200" dirty="0" err="1"/>
            <a:t>Opdelen</a:t>
          </a:r>
          <a:r>
            <a:rPr lang="en-GB" sz="4800" kern="1200" dirty="0"/>
            <a:t> van het </a:t>
          </a:r>
          <a:r>
            <a:rPr lang="en-GB" sz="4800" kern="1200" dirty="0" err="1"/>
            <a:t>klassediagram</a:t>
          </a:r>
          <a:endParaRPr lang="en-BE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800" kern="1200" dirty="0" err="1"/>
            <a:t>Binnen</a:t>
          </a:r>
          <a:r>
            <a:rPr lang="en-GB" sz="4800" kern="1200" dirty="0"/>
            <a:t> UML is </a:t>
          </a:r>
          <a:r>
            <a:rPr lang="en-GB" sz="4800" kern="1200" dirty="0" err="1"/>
            <a:t>verdeling</a:t>
          </a:r>
          <a:r>
            <a:rPr lang="en-GB" sz="4800" kern="1200" dirty="0"/>
            <a:t> </a:t>
          </a:r>
          <a:r>
            <a:rPr lang="en-GB" sz="4800" kern="1200" dirty="0" err="1"/>
            <a:t>vrij</a:t>
          </a:r>
          <a:r>
            <a:rPr lang="en-GB" sz="4800" kern="1200" dirty="0"/>
            <a:t> </a:t>
          </a:r>
          <a:r>
            <a:rPr lang="en-GB" sz="4800" kern="1200" dirty="0" err="1"/>
            <a:t>te</a:t>
          </a:r>
          <a:r>
            <a:rPr lang="en-GB" sz="4800" kern="1200" dirty="0"/>
            <a:t> </a:t>
          </a:r>
          <a:r>
            <a:rPr lang="en-GB" sz="4800" kern="1200" dirty="0" err="1"/>
            <a:t>kiezen</a:t>
          </a:r>
          <a:endParaRPr lang="en-BE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800" kern="1200" dirty="0"/>
            <a:t>Packages – </a:t>
          </a:r>
          <a:r>
            <a:rPr lang="en-GB" sz="4800" kern="1200" dirty="0" err="1"/>
            <a:t>logisch</a:t>
          </a:r>
          <a:r>
            <a:rPr lang="en-GB" sz="4800" kern="1200" dirty="0"/>
            <a:t> </a:t>
          </a:r>
          <a:r>
            <a:rPr lang="en-GB" sz="5100" kern="1200" dirty="0"/>
            <a:t>/ </a:t>
          </a:r>
          <a:r>
            <a:rPr lang="en-GB" sz="5100" kern="1200" dirty="0" err="1"/>
            <a:t>praktisch</a:t>
          </a:r>
          <a:endParaRPr lang="en-BE" sz="5100" kern="1200" dirty="0"/>
        </a:p>
      </dsp:txBody>
      <dsp:txXfrm rot="-5400000">
        <a:off x="2473399" y="235216"/>
        <a:ext cx="8889683" cy="4255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748301"/>
          <a:ext cx="11053227" cy="447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604012" rIns="85785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kern="1200" err="1">
              <a:solidFill>
                <a:srgbClr val="68676C"/>
              </a:solidFill>
            </a:rPr>
            <a:t>Beschrijft</a:t>
          </a:r>
          <a:r>
            <a:rPr lang="en-GB" altLang="nl-BE" sz="2900" kern="1200">
              <a:solidFill>
                <a:srgbClr val="68676C"/>
              </a:solidFill>
            </a:rPr>
            <a:t> service die object </a:t>
          </a:r>
          <a:r>
            <a:rPr lang="en-GB" altLang="nl-BE" sz="2900" kern="1200" err="1">
              <a:solidFill>
                <a:srgbClr val="68676C"/>
              </a:solidFill>
            </a:rPr>
            <a:t>levert</a:t>
          </a:r>
          <a:r>
            <a:rPr lang="en-GB" altLang="nl-BE" sz="2900" kern="1200">
              <a:solidFill>
                <a:srgbClr val="68676C"/>
              </a:solidFill>
            </a:rPr>
            <a:t>.</a:t>
          </a:r>
          <a:endParaRPr lang="en-GB" altLang="nl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kern="1200">
              <a:solidFill>
                <a:srgbClr val="68676C"/>
              </a:solidFill>
            </a:rPr>
            <a:t>Moet </a:t>
          </a:r>
          <a:r>
            <a:rPr lang="en-GB" altLang="nl-BE" sz="2900" kern="1200" err="1">
              <a:solidFill>
                <a:srgbClr val="68676C"/>
              </a:solidFill>
            </a:rPr>
            <a:t>behoren</a:t>
          </a:r>
          <a:r>
            <a:rPr lang="en-GB" altLang="nl-BE" sz="2900" kern="1200">
              <a:solidFill>
                <a:srgbClr val="68676C"/>
              </a:solidFill>
            </a:rPr>
            <a:t> tot de </a:t>
          </a:r>
          <a:r>
            <a:rPr lang="en-GB" altLang="nl-BE" sz="2900" kern="1200" err="1">
              <a:solidFill>
                <a:srgbClr val="68676C"/>
              </a:solidFill>
            </a:rPr>
            <a:t>verantwoordelijkheden</a:t>
          </a:r>
          <a:r>
            <a:rPr lang="en-GB" altLang="nl-BE" sz="2900" kern="1200">
              <a:solidFill>
                <a:srgbClr val="68676C"/>
              </a:solidFill>
            </a:rPr>
            <a:t> van het object.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kern="1200" err="1">
              <a:solidFill>
                <a:srgbClr val="68676C"/>
              </a:solidFill>
            </a:rPr>
            <a:t>Verzameling</a:t>
          </a:r>
          <a:r>
            <a:rPr lang="en-GB" altLang="nl-BE" sz="2900" kern="1200">
              <a:solidFill>
                <a:srgbClr val="68676C"/>
              </a:solidFill>
            </a:rPr>
            <a:t> van </a:t>
          </a:r>
          <a:r>
            <a:rPr lang="en-GB" altLang="nl-BE" sz="2900" kern="1200" err="1">
              <a:solidFill>
                <a:srgbClr val="68676C"/>
              </a:solidFill>
            </a:rPr>
            <a:t>operaties</a:t>
          </a:r>
          <a:r>
            <a:rPr lang="en-GB" altLang="nl-BE" sz="2900" kern="1200">
              <a:solidFill>
                <a:srgbClr val="68676C"/>
              </a:solidFill>
            </a:rPr>
            <a:t> = </a:t>
          </a:r>
          <a:r>
            <a:rPr lang="en-GB" altLang="nl-BE" sz="2900" kern="1200" err="1">
              <a:solidFill>
                <a:srgbClr val="68676C"/>
              </a:solidFill>
            </a:rPr>
            <a:t>gedrag</a:t>
          </a:r>
          <a:r>
            <a:rPr lang="en-GB" altLang="nl-BE" sz="2900" kern="1200">
              <a:solidFill>
                <a:srgbClr val="68676C"/>
              </a:solidFill>
            </a:rPr>
            <a:t> van object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kern="1200" err="1">
              <a:solidFill>
                <a:srgbClr val="68676C"/>
              </a:solidFill>
            </a:rPr>
            <a:t>Operatie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kan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argumenten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hebben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resultaat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opleveren</a:t>
          </a:r>
          <a:endParaRPr lang="en-GB" altLang="nl-BE" sz="2900" kern="1200">
            <a:solidFill>
              <a:srgbClr val="68676C"/>
            </a:solidFill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kern="1200" err="1">
              <a:solidFill>
                <a:srgbClr val="68676C"/>
              </a:solidFill>
            </a:rPr>
            <a:t>Objecten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communiceren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d.m.v.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sturen</a:t>
          </a:r>
          <a:r>
            <a:rPr lang="en-GB" altLang="nl-BE" sz="2900" kern="1200">
              <a:solidFill>
                <a:srgbClr val="68676C"/>
              </a:solidFill>
            </a:rPr>
            <a:t> van </a:t>
          </a:r>
          <a:r>
            <a:rPr lang="en-GB" altLang="nl-BE" sz="2900" kern="1200" err="1">
              <a:solidFill>
                <a:srgbClr val="68676C"/>
              </a:solidFill>
            </a:rPr>
            <a:t>boodschappen</a:t>
          </a:r>
          <a:r>
            <a:rPr lang="en-GB" altLang="nl-BE" sz="2900" kern="1200">
              <a:solidFill>
                <a:srgbClr val="68676C"/>
              </a:solidFill>
            </a:rPr>
            <a:t>: </a:t>
          </a:r>
          <a:r>
            <a:rPr lang="en-GB" altLang="nl-BE" sz="2900" kern="1200" err="1">
              <a:solidFill>
                <a:srgbClr val="68676C"/>
              </a:solidFill>
            </a:rPr>
            <a:t>zender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en</a:t>
          </a:r>
          <a:r>
            <a:rPr lang="en-GB" altLang="nl-BE" sz="2900" kern="1200">
              <a:solidFill>
                <a:srgbClr val="68676C"/>
              </a:solidFill>
            </a:rPr>
            <a:t> </a:t>
          </a:r>
          <a:r>
            <a:rPr lang="en-GB" altLang="nl-BE" sz="2900" kern="1200" err="1">
              <a:solidFill>
                <a:srgbClr val="68676C"/>
              </a:solidFill>
            </a:rPr>
            <a:t>ontvanger</a:t>
          </a:r>
          <a:endParaRPr lang="en-GB" altLang="nl-BE" sz="2900" kern="1200">
            <a:solidFill>
              <a:srgbClr val="68676C"/>
            </a:solidFill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2900" kern="1200">
            <a:solidFill>
              <a:srgbClr val="68676C"/>
            </a:solidFill>
          </a:endParaRP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900" i="1" kern="1200" err="1">
              <a:solidFill>
                <a:srgbClr val="68676C"/>
              </a:solidFill>
            </a:rPr>
            <a:t>Figuur</a:t>
          </a:r>
          <a:r>
            <a:rPr lang="en-GB" altLang="nl-BE" sz="2900" i="1" kern="1200">
              <a:solidFill>
                <a:srgbClr val="68676C"/>
              </a:solidFill>
            </a:rPr>
            <a:t> 4.2</a:t>
          </a:r>
        </a:p>
      </dsp:txBody>
      <dsp:txXfrm>
        <a:off x="0" y="748301"/>
        <a:ext cx="11053227" cy="4476150"/>
      </dsp:txXfrm>
    </dsp:sp>
    <dsp:sp modelId="{D2412754-45D6-644C-B0AA-2CABCC74AED9}">
      <dsp:nvSpPr>
        <dsp:cNvPr id="0" name=""/>
        <dsp:cNvSpPr/>
      </dsp:nvSpPr>
      <dsp:spPr>
        <a:xfrm>
          <a:off x="734785" y="124091"/>
          <a:ext cx="7737259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err="1"/>
            <a:t>Operatie</a:t>
          </a:r>
          <a:endParaRPr lang="en-BE" sz="2900" kern="1200"/>
        </a:p>
      </dsp:txBody>
      <dsp:txXfrm>
        <a:off x="776575" y="165881"/>
        <a:ext cx="7653679" cy="77250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8BBB9-6349-5746-A5E7-17F655D75EC0}">
      <dsp:nvSpPr>
        <dsp:cNvPr id="0" name=""/>
        <dsp:cNvSpPr/>
      </dsp:nvSpPr>
      <dsp:spPr>
        <a:xfrm rot="5400000">
          <a:off x="-530532" y="530532"/>
          <a:ext cx="3536881" cy="2475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10. </a:t>
          </a:r>
          <a:r>
            <a:rPr lang="en-GB" sz="2500" kern="1200" dirty="0" err="1"/>
            <a:t>Itereer</a:t>
          </a:r>
          <a:r>
            <a:rPr lang="en-GB" sz="2500" kern="1200" dirty="0"/>
            <a:t> over de </a:t>
          </a:r>
          <a:r>
            <a:rPr lang="en-GB" sz="2500" kern="1200" dirty="0" err="1"/>
            <a:t>gedane</a:t>
          </a:r>
          <a:r>
            <a:rPr lang="en-GB" sz="2500" kern="1200" dirty="0"/>
            <a:t> </a:t>
          </a:r>
          <a:r>
            <a:rPr lang="en-GB" sz="2500" kern="1200" dirty="0" err="1"/>
            <a:t>stappen</a:t>
          </a:r>
          <a:endParaRPr lang="en-BE" sz="2500" kern="1200" dirty="0"/>
        </a:p>
      </dsp:txBody>
      <dsp:txXfrm rot="-5400000">
        <a:off x="1" y="1237909"/>
        <a:ext cx="2475817" cy="1061064"/>
      </dsp:txXfrm>
    </dsp:sp>
    <dsp:sp modelId="{975084BF-6749-C84E-B6CC-54A803FC6508}">
      <dsp:nvSpPr>
        <dsp:cNvPr id="0" name=""/>
        <dsp:cNvSpPr/>
      </dsp:nvSpPr>
      <dsp:spPr>
        <a:xfrm rot="5400000">
          <a:off x="4726889" y="-2283984"/>
          <a:ext cx="4720389" cy="93209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Proces is geen sequentieel proces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 err="1"/>
            <a:t>Iconsistentie</a:t>
          </a:r>
          <a:r>
            <a:rPr lang="en-GB" sz="3000" kern="1200" dirty="0"/>
            <a:t>/</a:t>
          </a:r>
          <a:r>
            <a:rPr lang="en-GB" sz="3000" kern="1200" dirty="0" err="1"/>
            <a:t>onvolledigheid</a:t>
          </a:r>
          <a:r>
            <a:rPr lang="en-GB" sz="3000" kern="1200" dirty="0"/>
            <a:t>?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000" kern="1200" dirty="0">
              <a:sym typeface="Wingdings" pitchFamily="2" charset="2"/>
            </a:rPr>
            <a:t></a:t>
          </a:r>
          <a:r>
            <a:rPr lang="en-GB" sz="3000" kern="1200" dirty="0"/>
            <a:t> </a:t>
          </a:r>
          <a:r>
            <a:rPr lang="en-GB" sz="3000" kern="1200" dirty="0" err="1"/>
            <a:t>aanpassen</a:t>
          </a:r>
          <a:r>
            <a:rPr lang="en-GB" sz="3000" kern="1200" dirty="0"/>
            <a:t> diagram</a:t>
          </a:r>
          <a:endParaRPr lang="en-BE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 err="1"/>
            <a:t>Vinden</a:t>
          </a:r>
          <a:r>
            <a:rPr lang="en-GB" sz="3000" kern="1200" dirty="0"/>
            <a:t> van </a:t>
          </a:r>
          <a:r>
            <a:rPr lang="en-GB" sz="3000" kern="1200" dirty="0" err="1"/>
            <a:t>bepaalde</a:t>
          </a:r>
          <a:r>
            <a:rPr lang="en-GB" sz="3000" kern="1200" dirty="0"/>
            <a:t> </a:t>
          </a:r>
          <a:r>
            <a:rPr lang="en-GB" sz="3000" kern="1200" dirty="0" err="1"/>
            <a:t>verantwoordelijkheid</a:t>
          </a:r>
          <a:r>
            <a:rPr lang="en-GB" sz="3000" kern="1200" dirty="0"/>
            <a:t>/</a:t>
          </a:r>
          <a:r>
            <a:rPr lang="en-GB" sz="3000" kern="1200" dirty="0" err="1"/>
            <a:t>operatie</a:t>
          </a:r>
          <a:r>
            <a:rPr lang="en-GB" sz="3000" kern="1200" dirty="0"/>
            <a:t> die </a:t>
          </a:r>
          <a:r>
            <a:rPr lang="en-GB" sz="3000" kern="1200" dirty="0" err="1"/>
            <a:t>bij</a:t>
          </a:r>
          <a:r>
            <a:rPr lang="en-GB" sz="3000" kern="1200" dirty="0"/>
            <a:t> </a:t>
          </a:r>
          <a:r>
            <a:rPr lang="en-GB" sz="3000" kern="1200" dirty="0" err="1"/>
            <a:t>geen</a:t>
          </a:r>
          <a:r>
            <a:rPr lang="en-GB" sz="3000" kern="1200" dirty="0"/>
            <a:t> </a:t>
          </a:r>
          <a:r>
            <a:rPr lang="en-GB" sz="3000" kern="1200" dirty="0" err="1"/>
            <a:t>klasse</a:t>
          </a:r>
          <a:r>
            <a:rPr lang="en-GB" sz="3000" kern="1200" dirty="0"/>
            <a:t> </a:t>
          </a:r>
          <a:r>
            <a:rPr lang="en-GB" sz="3000" kern="1200" dirty="0" err="1"/>
            <a:t>hoort</a:t>
          </a:r>
          <a:r>
            <a:rPr lang="en-GB" sz="3000" kern="1200" dirty="0"/>
            <a:t>.</a:t>
          </a:r>
          <a:endParaRPr lang="en-BE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Constraint </a:t>
          </a:r>
          <a:r>
            <a:rPr lang="en-GB" sz="3000" kern="1200" dirty="0" err="1"/>
            <a:t>uit</a:t>
          </a:r>
          <a:r>
            <a:rPr lang="en-GB" sz="3000" kern="1200" dirty="0"/>
            <a:t> </a:t>
          </a:r>
          <a:r>
            <a:rPr lang="en-GB" sz="3000" kern="1200" dirty="0" err="1"/>
            <a:t>stap</a:t>
          </a:r>
          <a:r>
            <a:rPr lang="en-GB" sz="3000" kern="1200" dirty="0"/>
            <a:t> 8 </a:t>
          </a:r>
          <a:r>
            <a:rPr lang="en-GB" sz="3000" kern="1200" dirty="0" err="1"/>
            <a:t>niet</a:t>
          </a:r>
          <a:r>
            <a:rPr lang="en-GB" sz="3000" kern="1200" dirty="0"/>
            <a:t> </a:t>
          </a:r>
          <a:r>
            <a:rPr lang="en-GB" sz="3000" kern="1200" dirty="0" err="1"/>
            <a:t>beschrijven</a:t>
          </a:r>
          <a:r>
            <a:rPr lang="en-GB" sz="3000" kern="1200" dirty="0"/>
            <a:t> met </a:t>
          </a:r>
          <a:r>
            <a:rPr lang="en-GB" sz="3000" kern="1200" dirty="0" err="1"/>
            <a:t>bestaand</a:t>
          </a:r>
          <a:r>
            <a:rPr lang="en-GB" sz="3000" kern="1200" dirty="0"/>
            <a:t> model </a:t>
          </a:r>
          <a:r>
            <a:rPr lang="en-GB" sz="3000" kern="1200" dirty="0">
              <a:sym typeface="Wingdings" pitchFamily="2" charset="2"/>
            </a:rPr>
            <a:t></a:t>
          </a:r>
          <a:r>
            <a:rPr lang="en-GB" sz="3000" kern="1200" dirty="0"/>
            <a:t> </a:t>
          </a:r>
          <a:r>
            <a:rPr lang="en-GB" sz="3000" kern="1200" dirty="0" err="1"/>
            <a:t>ontbreken</a:t>
          </a:r>
          <a:r>
            <a:rPr lang="en-GB" sz="3000" kern="1200" dirty="0"/>
            <a:t> </a:t>
          </a:r>
          <a:r>
            <a:rPr lang="en-GB" sz="3000" kern="1200" dirty="0" err="1"/>
            <a:t>associatie</a:t>
          </a:r>
          <a:r>
            <a:rPr lang="en-GB" sz="3000" kern="1200" dirty="0"/>
            <a:t>, </a:t>
          </a:r>
          <a:r>
            <a:rPr lang="en-GB" sz="3000" kern="1200" dirty="0" err="1"/>
            <a:t>klasse</a:t>
          </a:r>
          <a:r>
            <a:rPr lang="en-GB" sz="3000" kern="1200" dirty="0"/>
            <a:t>, </a:t>
          </a:r>
          <a:r>
            <a:rPr lang="en-GB" sz="3000" kern="1200" dirty="0" err="1"/>
            <a:t>attribuut</a:t>
          </a:r>
          <a:r>
            <a:rPr lang="en-GB" sz="3000" kern="1200" dirty="0"/>
            <a:t> of </a:t>
          </a:r>
          <a:r>
            <a:rPr lang="en-GB" sz="3000" kern="1200" dirty="0" err="1"/>
            <a:t>operatie</a:t>
          </a:r>
          <a:r>
            <a:rPr lang="en-GB" sz="3000" kern="1200" dirty="0"/>
            <a:t>.</a:t>
          </a:r>
          <a:endParaRPr lang="en-BE" sz="3000" kern="1200" dirty="0"/>
        </a:p>
      </dsp:txBody>
      <dsp:txXfrm rot="-5400000">
        <a:off x="2426603" y="246732"/>
        <a:ext cx="9090532" cy="4259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559666"/>
          <a:ext cx="11053227" cy="4968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229108" rIns="857853" bIns="14224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Structurele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relatie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tussen</a:t>
          </a:r>
          <a:r>
            <a:rPr lang="en-GB" altLang="nl-BE" sz="2000" kern="1200">
              <a:solidFill>
                <a:srgbClr val="68676C"/>
              </a:solidFill>
            </a:rPr>
            <a:t> twee </a:t>
          </a:r>
          <a:r>
            <a:rPr lang="en-GB" altLang="nl-BE" sz="2000" kern="1200" err="1">
              <a:solidFill>
                <a:srgbClr val="68676C"/>
              </a:solidFill>
            </a:rPr>
            <a:t>klassen</a:t>
          </a:r>
          <a:r>
            <a:rPr lang="en-GB" altLang="nl-BE" sz="2000" kern="1200">
              <a:solidFill>
                <a:srgbClr val="68676C"/>
              </a:solidFill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Instantie</a:t>
          </a:r>
          <a:r>
            <a:rPr lang="en-GB" altLang="nl-BE" sz="2000" kern="1200">
              <a:solidFill>
                <a:srgbClr val="68676C"/>
              </a:solidFill>
            </a:rPr>
            <a:t> van </a:t>
          </a:r>
          <a:r>
            <a:rPr lang="en-GB" altLang="nl-BE" sz="2000" kern="1200" err="1">
              <a:solidFill>
                <a:srgbClr val="68676C"/>
              </a:solidFill>
            </a:rPr>
            <a:t>eerste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klasse</a:t>
          </a:r>
          <a:r>
            <a:rPr lang="en-GB" altLang="nl-BE" sz="2000" kern="1200">
              <a:solidFill>
                <a:srgbClr val="68676C"/>
              </a:solidFill>
            </a:rPr>
            <a:t> is </a:t>
          </a:r>
          <a:r>
            <a:rPr lang="en-GB" altLang="nl-BE" sz="2000" kern="1200" err="1">
              <a:solidFill>
                <a:srgbClr val="68676C"/>
              </a:solidFill>
            </a:rPr>
            <a:t>grootste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deel</a:t>
          </a:r>
          <a:r>
            <a:rPr lang="en-GB" altLang="nl-BE" sz="2000" kern="1200">
              <a:solidFill>
                <a:srgbClr val="68676C"/>
              </a:solidFill>
            </a:rPr>
            <a:t> van </a:t>
          </a:r>
          <a:r>
            <a:rPr lang="en-GB" altLang="nl-BE" sz="2000" kern="1200" err="1">
              <a:solidFill>
                <a:srgbClr val="68676C"/>
              </a:solidFill>
            </a:rPr>
            <a:t>zijn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bestaan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verbonden</a:t>
          </a:r>
          <a:r>
            <a:rPr lang="en-GB" altLang="nl-BE" sz="2000" kern="1200">
              <a:solidFill>
                <a:srgbClr val="68676C"/>
              </a:solidFill>
            </a:rPr>
            <a:t> met </a:t>
          </a:r>
          <a:r>
            <a:rPr lang="en-GB" altLang="nl-BE" sz="2000" kern="1200" err="1">
              <a:solidFill>
                <a:srgbClr val="68676C"/>
              </a:solidFill>
            </a:rPr>
            <a:t>instantie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tweede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klasse</a:t>
          </a:r>
          <a:r>
            <a:rPr lang="en-GB" altLang="nl-BE" sz="2000" kern="1200">
              <a:solidFill>
                <a:srgbClr val="68676C"/>
              </a:solidFill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Tussen</a:t>
          </a:r>
          <a:r>
            <a:rPr lang="en-GB" altLang="nl-BE" sz="2000" kern="1200">
              <a:solidFill>
                <a:srgbClr val="68676C"/>
              </a:solidFill>
            </a:rPr>
            <a:t> twee </a:t>
          </a:r>
          <a:r>
            <a:rPr lang="en-GB" altLang="nl-BE" sz="2000" kern="1200" err="1">
              <a:solidFill>
                <a:srgbClr val="68676C"/>
              </a:solidFill>
            </a:rPr>
            <a:t>klassen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kunnen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meerdere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associaties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liggen</a:t>
          </a:r>
          <a:r>
            <a:rPr lang="en-GB" altLang="nl-BE" sz="2000" kern="1200">
              <a:solidFill>
                <a:srgbClr val="68676C"/>
              </a:solidFill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>
              <a:solidFill>
                <a:srgbClr val="68676C"/>
              </a:solidFill>
            </a:rPr>
            <a:t>Naam </a:t>
          </a:r>
          <a:r>
            <a:rPr lang="en-GB" altLang="nl-BE" sz="2000" kern="1200" err="1">
              <a:solidFill>
                <a:srgbClr val="68676C"/>
              </a:solidFill>
            </a:rPr>
            <a:t>associatie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langs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lijn</a:t>
          </a:r>
          <a:r>
            <a:rPr lang="en-GB" altLang="nl-BE" sz="2000" kern="1200">
              <a:solidFill>
                <a:srgbClr val="68676C"/>
              </a:solidFill>
            </a:rPr>
            <a:t> (links </a:t>
          </a:r>
          <a:r>
            <a:rPr lang="en-GB" altLang="nl-BE" sz="2000" kern="1200" err="1">
              <a:solidFill>
                <a:srgbClr val="68676C"/>
              </a:solidFill>
            </a:rPr>
            <a:t>naar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rechts</a:t>
          </a:r>
          <a:r>
            <a:rPr lang="en-GB" altLang="nl-BE" sz="2000" kern="1200">
              <a:solidFill>
                <a:srgbClr val="68676C"/>
              </a:solidFill>
            </a:rPr>
            <a:t>, </a:t>
          </a:r>
          <a:r>
            <a:rPr lang="en-GB" altLang="nl-BE" sz="2000" kern="1200" err="1">
              <a:solidFill>
                <a:srgbClr val="68676C"/>
              </a:solidFill>
            </a:rPr>
            <a:t>boven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naar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beneden</a:t>
          </a:r>
          <a:r>
            <a:rPr lang="en-GB" altLang="nl-BE" sz="2000" kern="1200">
              <a:solidFill>
                <a:srgbClr val="68676C"/>
              </a:solidFill>
            </a:rPr>
            <a:t>)</a:t>
          </a:r>
          <a:r>
            <a:rPr lang="en-GB" altLang="nl-BE" sz="2000" kern="1200">
              <a:solidFill>
                <a:srgbClr val="68676C"/>
              </a:solidFill>
              <a:ea typeface="+mn-ea"/>
            </a:rPr>
            <a:t>‏.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Leesrichting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kan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worden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aangegeven</a:t>
          </a:r>
          <a:r>
            <a:rPr lang="en-GB" altLang="nl-BE" sz="2000" kern="1200">
              <a:solidFill>
                <a:srgbClr val="68676C"/>
              </a:solidFill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>
            <a:solidFill>
              <a:srgbClr val="68676C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1800" i="1" kern="1200" err="1">
              <a:solidFill>
                <a:srgbClr val="68676C"/>
              </a:solidFill>
            </a:rPr>
            <a:t>Figuur</a:t>
          </a:r>
          <a:r>
            <a:rPr lang="en-GB" altLang="nl-BE" sz="1800" i="1" kern="1200">
              <a:solidFill>
                <a:srgbClr val="68676C"/>
              </a:solidFill>
            </a:rPr>
            <a:t> 4.3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>
            <a:solidFill>
              <a:srgbClr val="68676C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Een</a:t>
          </a:r>
          <a:r>
            <a:rPr lang="en-GB" altLang="nl-BE" sz="2000" kern="1200">
              <a:solidFill>
                <a:srgbClr val="68676C"/>
              </a:solidFill>
            </a:rPr>
            <a:t> link is </a:t>
          </a:r>
          <a:r>
            <a:rPr lang="en-GB" altLang="nl-BE" sz="2000" kern="1200" err="1">
              <a:solidFill>
                <a:srgbClr val="68676C"/>
              </a:solidFill>
            </a:rPr>
            <a:t>een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instantie</a:t>
          </a:r>
          <a:r>
            <a:rPr lang="en-GB" altLang="nl-BE" sz="2000" kern="1200">
              <a:solidFill>
                <a:srgbClr val="68676C"/>
              </a:solidFill>
            </a:rPr>
            <a:t> van </a:t>
          </a:r>
          <a:r>
            <a:rPr lang="en-GB" altLang="nl-BE" sz="2000" kern="1200" err="1">
              <a:solidFill>
                <a:srgbClr val="68676C"/>
              </a:solidFill>
            </a:rPr>
            <a:t>een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associatie</a:t>
          </a:r>
          <a:r>
            <a:rPr lang="en-GB" altLang="nl-BE" sz="2000" kern="1200">
              <a:solidFill>
                <a:srgbClr val="68676C"/>
              </a:solidFill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>
            <a:solidFill>
              <a:srgbClr val="68676C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1800" i="1" kern="1200" err="1">
              <a:solidFill>
                <a:srgbClr val="68676C"/>
              </a:solidFill>
            </a:rPr>
            <a:t>Figuur</a:t>
          </a:r>
          <a:r>
            <a:rPr lang="en-GB" altLang="nl-BE" sz="1800" i="1" kern="1200">
              <a:solidFill>
                <a:srgbClr val="68676C"/>
              </a:solidFill>
            </a:rPr>
            <a:t> 4.4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>
            <a:solidFill>
              <a:srgbClr val="68676C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2000" kern="1200" err="1">
              <a:solidFill>
                <a:srgbClr val="68676C"/>
              </a:solidFill>
            </a:rPr>
            <a:t>Vanaf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versie</a:t>
          </a:r>
          <a:r>
            <a:rPr lang="en-GB" altLang="nl-BE" sz="2000" kern="1200">
              <a:solidFill>
                <a:srgbClr val="68676C"/>
              </a:solidFill>
            </a:rPr>
            <a:t> 2 </a:t>
          </a:r>
          <a:r>
            <a:rPr lang="en-GB" altLang="nl-BE" sz="2000" kern="1200" err="1">
              <a:solidFill>
                <a:srgbClr val="68676C"/>
              </a:solidFill>
            </a:rPr>
            <a:t>worden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associaties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beschouwd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als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definities</a:t>
          </a:r>
          <a:r>
            <a:rPr lang="en-GB" altLang="nl-BE" sz="2000" kern="1200">
              <a:solidFill>
                <a:srgbClr val="68676C"/>
              </a:solidFill>
            </a:rPr>
            <a:t> van </a:t>
          </a:r>
          <a:r>
            <a:rPr lang="en-GB" altLang="nl-BE" sz="2000" kern="1200" err="1">
              <a:solidFill>
                <a:srgbClr val="68676C"/>
              </a:solidFill>
            </a:rPr>
            <a:t>bepaalde</a:t>
          </a:r>
          <a:r>
            <a:rPr lang="en-GB" altLang="nl-BE" sz="2000" kern="1200">
              <a:solidFill>
                <a:srgbClr val="68676C"/>
              </a:solidFill>
            </a:rPr>
            <a:t> </a:t>
          </a:r>
          <a:r>
            <a:rPr lang="en-GB" altLang="nl-BE" sz="2000" kern="1200" err="1">
              <a:solidFill>
                <a:srgbClr val="68676C"/>
              </a:solidFill>
            </a:rPr>
            <a:t>vorm</a:t>
          </a:r>
          <a:r>
            <a:rPr lang="en-GB" altLang="nl-BE" sz="2000" kern="1200">
              <a:solidFill>
                <a:srgbClr val="68676C"/>
              </a:solidFill>
            </a:rPr>
            <a:t> van </a:t>
          </a:r>
          <a:r>
            <a:rPr lang="en-GB" altLang="nl-BE" sz="2000" kern="1200" err="1">
              <a:solidFill>
                <a:srgbClr val="68676C"/>
              </a:solidFill>
            </a:rPr>
            <a:t>attributen</a:t>
          </a:r>
          <a:endParaRPr lang="en-GB" altLang="nl-BE" sz="2000" kern="1200">
            <a:solidFill>
              <a:srgbClr val="68676C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1800" kern="1200"/>
        </a:p>
      </dsp:txBody>
      <dsp:txXfrm>
        <a:off x="0" y="559666"/>
        <a:ext cx="11053227" cy="4968443"/>
      </dsp:txXfrm>
    </dsp:sp>
    <dsp:sp modelId="{D2412754-45D6-644C-B0AA-2CABCC74AED9}">
      <dsp:nvSpPr>
        <dsp:cNvPr id="0" name=""/>
        <dsp:cNvSpPr/>
      </dsp:nvSpPr>
      <dsp:spPr>
        <a:xfrm>
          <a:off x="734785" y="0"/>
          <a:ext cx="7737259" cy="705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err="1"/>
            <a:t>Associatie</a:t>
          </a:r>
          <a:endParaRPr lang="en-BE" sz="800" kern="1200"/>
        </a:p>
      </dsp:txBody>
      <dsp:txXfrm>
        <a:off x="769213" y="34428"/>
        <a:ext cx="7668403" cy="636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428782"/>
          <a:ext cx="11053227" cy="49003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817055" rIns="857853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200" kern="1200" err="1">
              <a:solidFill>
                <a:srgbClr val="68676C"/>
              </a:solidFill>
              <a:latin typeface="Calibri" panose="020F0502020204030204"/>
              <a:ea typeface="+mn-ea"/>
              <a:cs typeface="+mn-cs"/>
            </a:rPr>
            <a:t>Een</a:t>
          </a:r>
          <a:r>
            <a:rPr lang="en-GB" altLang="nl-BE" sz="3200" kern="1200">
              <a:solidFill>
                <a:srgbClr val="68676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altLang="nl-BE" sz="3200" kern="1200">
              <a:solidFill>
                <a:srgbClr val="68676C"/>
              </a:solidFill>
            </a:rPr>
            <a:t>object </a:t>
          </a:r>
          <a:r>
            <a:rPr lang="en-GB" altLang="nl-BE" sz="3200" kern="1200" err="1">
              <a:solidFill>
                <a:srgbClr val="68676C"/>
              </a:solidFill>
            </a:rPr>
            <a:t>kan</a:t>
          </a:r>
          <a:r>
            <a:rPr lang="en-GB" altLang="nl-BE" sz="3200" kern="1200">
              <a:solidFill>
                <a:srgbClr val="68676C"/>
              </a:solidFill>
            </a:rPr>
            <a:t> in </a:t>
          </a:r>
          <a:r>
            <a:rPr lang="en-GB" altLang="nl-BE" sz="3200" kern="1200" err="1">
              <a:solidFill>
                <a:srgbClr val="68676C"/>
              </a:solidFill>
            </a:rPr>
            <a:t>verschillende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associaties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verschillende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rollen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spelen</a:t>
          </a:r>
          <a:endParaRPr lang="en-GB" altLang="nl-BE" sz="24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Wanneer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rolnaam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wordt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weggelaten</a:t>
          </a: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altLang="nl-BE" sz="3200" kern="1200">
              <a:solidFill>
                <a:srgbClr val="68676C"/>
              </a:solidFill>
              <a:sym typeface="Wingdings" pitchFamily="2" charset="2"/>
            </a:rPr>
            <a:t>	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rolnaam</a:t>
          </a:r>
          <a:r>
            <a:rPr lang="en-GB" altLang="nl-BE" sz="3200" kern="1200">
              <a:solidFill>
                <a:srgbClr val="68676C"/>
              </a:solidFill>
            </a:rPr>
            <a:t> = naam </a:t>
          </a:r>
          <a:r>
            <a:rPr lang="en-GB" altLang="nl-BE" sz="3200" kern="1200" err="1">
              <a:solidFill>
                <a:srgbClr val="68676C"/>
              </a:solidFill>
            </a:rPr>
            <a:t>klasse</a:t>
          </a:r>
          <a:endParaRPr lang="en-GB" altLang="nl-BE" sz="3200" kern="1200">
            <a:solidFill>
              <a:srgbClr val="68676C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Associatie-einde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nl-BE" sz="3200" i="1" kern="1200" err="1">
              <a:solidFill>
                <a:srgbClr val="68676C"/>
              </a:solidFill>
            </a:rPr>
            <a:t>Figuur</a:t>
          </a:r>
          <a:r>
            <a:rPr lang="en-GB" altLang="nl-BE" sz="3200" i="1" kern="1200">
              <a:solidFill>
                <a:srgbClr val="68676C"/>
              </a:solidFill>
            </a:rPr>
            <a:t> 4.5</a:t>
          </a:r>
        </a:p>
      </dsp:txBody>
      <dsp:txXfrm>
        <a:off x="0" y="428782"/>
        <a:ext cx="11053227" cy="4900357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61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err="1"/>
            <a:t>Rol</a:t>
          </a:r>
          <a:endParaRPr lang="en-BE" sz="800" kern="1200"/>
        </a:p>
      </dsp:txBody>
      <dsp:txXfrm rot="-10800000">
        <a:off x="655016" y="34470"/>
        <a:ext cx="8838384" cy="637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431070"/>
          <a:ext cx="11053227" cy="48955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150795" rIns="8578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 err="1">
              <a:solidFill>
                <a:srgbClr val="68676C"/>
              </a:solidFill>
            </a:rPr>
            <a:t>Bij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associatie-einde</a:t>
          </a:r>
          <a:r>
            <a:rPr lang="en-GB" altLang="nl-BE" sz="3600" kern="1200">
              <a:solidFill>
                <a:srgbClr val="68676C"/>
              </a:solidFill>
            </a:rPr>
            <a:t> of </a:t>
          </a:r>
          <a:r>
            <a:rPr lang="en-GB" altLang="nl-BE" sz="3600" kern="1200" err="1">
              <a:solidFill>
                <a:srgbClr val="68676C"/>
              </a:solidFill>
            </a:rPr>
            <a:t>attribuut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>
              <a:solidFill>
                <a:srgbClr val="68676C"/>
              </a:solidFill>
              <a:sym typeface="Wingdings" pitchFamily="2" charset="2"/>
            </a:rPr>
            <a:t>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multipliciteit</a:t>
          </a:r>
          <a:r>
            <a:rPr lang="en-GB" altLang="nl-BE" sz="3600" kern="1200">
              <a:solidFill>
                <a:srgbClr val="68676C"/>
              </a:solidFill>
            </a:rPr>
            <a:t> of </a:t>
          </a:r>
          <a:r>
            <a:rPr lang="en-GB" altLang="nl-BE" sz="3600" kern="1200" err="1">
              <a:solidFill>
                <a:srgbClr val="68676C"/>
              </a:solidFill>
            </a:rPr>
            <a:t>expliciete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cijfers</a:t>
          </a:r>
          <a:endParaRPr lang="en-GB" altLang="nl-BE" sz="3600" kern="1200">
            <a:solidFill>
              <a:srgbClr val="68676C"/>
            </a:solidFill>
          </a:endParaRPr>
        </a:p>
        <a:p>
          <a:pPr marL="857250" lvl="3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4.6</a:t>
          </a:r>
          <a:endParaRPr lang="en-GB" altLang="nl-BE" sz="3600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>
              <a:solidFill>
                <a:srgbClr val="68676C"/>
              </a:solidFill>
            </a:rPr>
            <a:t>Ook </a:t>
          </a:r>
          <a:r>
            <a:rPr lang="en-GB" altLang="nl-BE" sz="3600" kern="1200" err="1">
              <a:solidFill>
                <a:srgbClr val="68676C"/>
              </a:solidFill>
            </a:rPr>
            <a:t>aan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beide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einden</a:t>
          </a:r>
          <a:r>
            <a:rPr lang="en-GB" altLang="nl-BE" sz="3600" kern="1200">
              <a:solidFill>
                <a:srgbClr val="68676C"/>
              </a:solidFill>
            </a:rPr>
            <a:t> van de </a:t>
          </a:r>
          <a:r>
            <a:rPr lang="en-GB" altLang="nl-BE" sz="3600" kern="1200" err="1">
              <a:solidFill>
                <a:srgbClr val="68676C"/>
              </a:solidFill>
            </a:rPr>
            <a:t>associatie</a:t>
          </a:r>
          <a:endParaRPr lang="en-GB" altLang="nl-BE" sz="3600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  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4.7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 err="1">
              <a:solidFill>
                <a:srgbClr val="68676C"/>
              </a:solidFill>
            </a:rPr>
            <a:t>Bij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attribuut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multipliciteit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tussen</a:t>
          </a:r>
          <a:r>
            <a:rPr lang="en-GB" altLang="nl-BE" sz="3600" kern="1200">
              <a:solidFill>
                <a:srgbClr val="68676C"/>
              </a:solidFill>
            </a:rPr>
            <a:t> []</a:t>
          </a:r>
          <a:endParaRPr lang="en-GB" altLang="nl-BE" sz="3600" i="1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  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4.5</a:t>
          </a:r>
          <a:endParaRPr lang="en-GB" altLang="nl-BE" sz="3600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3600" i="1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3600" i="1" kern="1200">
            <a:solidFill>
              <a:srgbClr val="68676C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sp:txBody>
      <dsp:txXfrm>
        <a:off x="0" y="431070"/>
        <a:ext cx="11053227" cy="4895572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5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Multipliciteit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4982" y="34436"/>
        <a:ext cx="8838452" cy="6365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431070"/>
          <a:ext cx="11053227" cy="48955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150795" rIns="8578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 err="1">
              <a:solidFill>
                <a:srgbClr val="68676C"/>
              </a:solidFill>
            </a:rPr>
            <a:t>Bij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associatie-einde</a:t>
          </a:r>
          <a:r>
            <a:rPr lang="en-GB" altLang="nl-BE" sz="3600" kern="1200">
              <a:solidFill>
                <a:srgbClr val="68676C"/>
              </a:solidFill>
            </a:rPr>
            <a:t> of </a:t>
          </a:r>
          <a:r>
            <a:rPr lang="en-GB" altLang="nl-BE" sz="3600" kern="1200" err="1">
              <a:solidFill>
                <a:srgbClr val="68676C"/>
              </a:solidFill>
            </a:rPr>
            <a:t>attribuut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>
              <a:solidFill>
                <a:srgbClr val="68676C"/>
              </a:solidFill>
              <a:sym typeface="Wingdings" pitchFamily="2" charset="2"/>
            </a:rPr>
            <a:t>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multipliciteit</a:t>
          </a:r>
          <a:r>
            <a:rPr lang="en-GB" altLang="nl-BE" sz="3600" kern="1200">
              <a:solidFill>
                <a:srgbClr val="68676C"/>
              </a:solidFill>
            </a:rPr>
            <a:t> of </a:t>
          </a:r>
          <a:r>
            <a:rPr lang="en-GB" altLang="nl-BE" sz="3600" kern="1200" err="1">
              <a:solidFill>
                <a:srgbClr val="68676C"/>
              </a:solidFill>
            </a:rPr>
            <a:t>expliciete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cijfers</a:t>
          </a:r>
          <a:endParaRPr lang="en-GB" altLang="nl-BE" sz="3600" kern="1200">
            <a:solidFill>
              <a:srgbClr val="68676C"/>
            </a:solidFill>
          </a:endParaRPr>
        </a:p>
        <a:p>
          <a:pPr marL="857250" lvl="3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4.6</a:t>
          </a:r>
          <a:endParaRPr lang="en-GB" altLang="nl-BE" sz="3600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>
              <a:solidFill>
                <a:srgbClr val="68676C"/>
              </a:solidFill>
            </a:rPr>
            <a:t>Ook </a:t>
          </a:r>
          <a:r>
            <a:rPr lang="en-GB" altLang="nl-BE" sz="3600" kern="1200" err="1">
              <a:solidFill>
                <a:srgbClr val="68676C"/>
              </a:solidFill>
            </a:rPr>
            <a:t>aan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beide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einden</a:t>
          </a:r>
          <a:r>
            <a:rPr lang="en-GB" altLang="nl-BE" sz="3600" kern="1200">
              <a:solidFill>
                <a:srgbClr val="68676C"/>
              </a:solidFill>
            </a:rPr>
            <a:t> van de </a:t>
          </a:r>
          <a:r>
            <a:rPr lang="en-GB" altLang="nl-BE" sz="3600" kern="1200" err="1">
              <a:solidFill>
                <a:srgbClr val="68676C"/>
              </a:solidFill>
            </a:rPr>
            <a:t>associatie</a:t>
          </a:r>
          <a:endParaRPr lang="en-GB" altLang="nl-BE" sz="3600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  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4.7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kern="1200" err="1">
              <a:solidFill>
                <a:srgbClr val="68676C"/>
              </a:solidFill>
            </a:rPr>
            <a:t>Bij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attribuut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multipliciteit</a:t>
          </a:r>
          <a:r>
            <a:rPr lang="en-GB" altLang="nl-BE" sz="3600" kern="1200">
              <a:solidFill>
                <a:srgbClr val="68676C"/>
              </a:solidFill>
            </a:rPr>
            <a:t> </a:t>
          </a:r>
          <a:r>
            <a:rPr lang="en-GB" altLang="nl-BE" sz="3600" kern="1200" err="1">
              <a:solidFill>
                <a:srgbClr val="68676C"/>
              </a:solidFill>
            </a:rPr>
            <a:t>tussen</a:t>
          </a:r>
          <a:r>
            <a:rPr lang="en-GB" altLang="nl-BE" sz="3600" kern="1200">
              <a:solidFill>
                <a:srgbClr val="68676C"/>
              </a:solidFill>
            </a:rPr>
            <a:t> []</a:t>
          </a:r>
          <a:endParaRPr lang="en-GB" altLang="nl-BE" sz="3600" i="1" kern="1200">
            <a:solidFill>
              <a:srgbClr val="68676C"/>
            </a:solidFill>
          </a:endParaRP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r>
            <a:rPr lang="en-GB" altLang="nl-BE" sz="3600" i="1" kern="1200">
              <a:solidFill>
                <a:srgbClr val="68676C"/>
              </a:solidFill>
            </a:rPr>
            <a:t>	  </a:t>
          </a:r>
          <a:r>
            <a:rPr lang="en-GB" altLang="nl-BE" sz="3600" i="1" kern="1200" err="1">
              <a:solidFill>
                <a:srgbClr val="68676C"/>
              </a:solidFill>
            </a:rPr>
            <a:t>Figuur</a:t>
          </a:r>
          <a:r>
            <a:rPr lang="en-GB" altLang="nl-BE" sz="3600" i="1" kern="1200">
              <a:solidFill>
                <a:srgbClr val="68676C"/>
              </a:solidFill>
            </a:rPr>
            <a:t> 4.5</a:t>
          </a:r>
          <a:endParaRPr lang="en-GB" altLang="nl-BE" sz="3600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3600" i="1" kern="1200">
            <a:solidFill>
              <a:srgbClr val="68676C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3600" i="1" kern="1200">
            <a:solidFill>
              <a:srgbClr val="68676C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2400" kern="1200"/>
        </a:p>
      </dsp:txBody>
      <dsp:txXfrm>
        <a:off x="0" y="431070"/>
        <a:ext cx="11053227" cy="4895572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5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Multipliciteit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4982" y="34436"/>
        <a:ext cx="8838452" cy="6365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ED7DE-347B-6A44-AAEB-10E6B58FF63C}">
      <dsp:nvSpPr>
        <dsp:cNvPr id="0" name=""/>
        <dsp:cNvSpPr/>
      </dsp:nvSpPr>
      <dsp:spPr>
        <a:xfrm>
          <a:off x="0" y="431070"/>
          <a:ext cx="11053227" cy="48955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853" tIns="150795" rIns="85785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90000"/>
            <a:buChar char="•"/>
          </a:pPr>
          <a:endParaRPr lang="en-GB" altLang="nl-BE" sz="1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Classificeren</a:t>
          </a:r>
          <a:r>
            <a:rPr lang="en-GB" altLang="nl-BE" sz="3200" kern="1200">
              <a:solidFill>
                <a:srgbClr val="68676C"/>
              </a:solidFill>
            </a:rPr>
            <a:t> van </a:t>
          </a:r>
          <a:r>
            <a:rPr lang="en-GB" altLang="nl-BE" sz="3200" kern="1200" err="1">
              <a:solidFill>
                <a:srgbClr val="68676C"/>
              </a:solidFill>
            </a:rPr>
            <a:t>klassen</a:t>
          </a:r>
          <a:r>
            <a:rPr lang="en-GB" altLang="nl-BE" sz="3200" kern="1200">
              <a:solidFill>
                <a:srgbClr val="68676C"/>
              </a:solidFill>
            </a:rPr>
            <a:t> (IS A)‏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Zoek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naar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klassen</a:t>
          </a:r>
          <a:r>
            <a:rPr lang="en-GB" altLang="nl-BE" sz="3200" kern="1200">
              <a:solidFill>
                <a:srgbClr val="68676C"/>
              </a:solidFill>
            </a:rPr>
            <a:t> met </a:t>
          </a:r>
          <a:r>
            <a:rPr lang="en-GB" altLang="nl-BE" sz="3200" kern="1200" err="1">
              <a:solidFill>
                <a:srgbClr val="68676C"/>
              </a:solidFill>
            </a:rPr>
            <a:t>gemeenschappelijke</a:t>
          </a:r>
          <a:r>
            <a:rPr lang="en-GB" altLang="nl-BE" sz="3200" kern="1200">
              <a:solidFill>
                <a:srgbClr val="68676C"/>
              </a:solidFill>
            </a:rPr>
            <a:t> </a:t>
          </a:r>
          <a:r>
            <a:rPr lang="en-GB" altLang="nl-BE" sz="3200" kern="1200" err="1">
              <a:solidFill>
                <a:srgbClr val="68676C"/>
              </a:solidFill>
            </a:rPr>
            <a:t>kenmerken</a:t>
          </a: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operaties</a:t>
          </a: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gedrag</a:t>
          </a: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attributen</a:t>
          </a:r>
          <a:endParaRPr lang="en-GB" altLang="nl-BE" sz="3200" kern="1200">
            <a:solidFill>
              <a:srgbClr val="68676C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toestand</a:t>
          </a:r>
          <a:r>
            <a:rPr lang="en-GB" altLang="nl-BE" sz="3200" kern="1200">
              <a:solidFill>
                <a:srgbClr val="68676C"/>
              </a:solidFill>
            </a:rPr>
            <a:t>‏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Superklasse</a:t>
          </a:r>
          <a:r>
            <a:rPr lang="en-GB" altLang="nl-BE" sz="3200" kern="1200">
              <a:solidFill>
                <a:srgbClr val="68676C"/>
              </a:solidFill>
            </a:rPr>
            <a:t> = </a:t>
          </a:r>
          <a:r>
            <a:rPr lang="en-GB" altLang="nl-BE" sz="3200" kern="1200" err="1">
              <a:solidFill>
                <a:srgbClr val="68676C"/>
              </a:solidFill>
            </a:rPr>
            <a:t>generalisatie</a:t>
          </a:r>
          <a:r>
            <a:rPr lang="en-GB" altLang="nl-BE" sz="3200" kern="1200">
              <a:solidFill>
                <a:srgbClr val="68676C"/>
              </a:solidFill>
            </a:rPr>
            <a:t> = basis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 typeface="Arial" panose="020B0604020202020204" pitchFamily="34" charset="0"/>
            <a:buChar char="•"/>
          </a:pPr>
          <a:r>
            <a:rPr lang="en-GB" altLang="nl-BE" sz="3200" kern="1200" err="1">
              <a:solidFill>
                <a:srgbClr val="68676C"/>
              </a:solidFill>
            </a:rPr>
            <a:t>Subklasse</a:t>
          </a:r>
          <a:r>
            <a:rPr lang="en-GB" altLang="nl-BE" sz="3200" kern="1200">
              <a:solidFill>
                <a:srgbClr val="68676C"/>
              </a:solidFill>
            </a:rPr>
            <a:t>     = </a:t>
          </a:r>
          <a:r>
            <a:rPr lang="en-GB" altLang="nl-BE" sz="3200" kern="1200" err="1">
              <a:solidFill>
                <a:srgbClr val="68676C"/>
              </a:solidFill>
            </a:rPr>
            <a:t>specialisatie</a:t>
          </a:r>
          <a:r>
            <a:rPr lang="en-GB" altLang="nl-BE" sz="3200" kern="1200">
              <a:solidFill>
                <a:srgbClr val="68676C"/>
              </a:solidFill>
            </a:rPr>
            <a:t>  = </a:t>
          </a:r>
          <a:r>
            <a:rPr lang="en-GB" altLang="nl-BE" sz="3200" kern="1200" err="1">
              <a:solidFill>
                <a:srgbClr val="68676C"/>
              </a:solidFill>
            </a:rPr>
            <a:t>afgeleide</a:t>
          </a:r>
          <a:endParaRPr lang="en-GB" altLang="nl-BE" sz="3200" kern="1200">
            <a:solidFill>
              <a:srgbClr val="68676C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97000C"/>
            </a:buClr>
            <a:buSzPct val="90000"/>
            <a:buFontTx/>
            <a:buNone/>
          </a:pPr>
          <a:endParaRPr lang="en-GB" altLang="nl-BE" sz="1200" kern="1200"/>
        </a:p>
      </dsp:txBody>
      <dsp:txXfrm>
        <a:off x="0" y="431070"/>
        <a:ext cx="11053227" cy="4895572"/>
      </dsp:txXfrm>
    </dsp:sp>
    <dsp:sp modelId="{D2412754-45D6-644C-B0AA-2CABCC74AED9}">
      <dsp:nvSpPr>
        <dsp:cNvPr id="0" name=""/>
        <dsp:cNvSpPr/>
      </dsp:nvSpPr>
      <dsp:spPr>
        <a:xfrm rot="10800000" flipV="1">
          <a:off x="620546" y="0"/>
          <a:ext cx="8907324" cy="705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50" tIns="0" rIns="29245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nl-BE" sz="3200" kern="1200" err="1">
              <a:solidFill>
                <a:schemeClr val="bg1"/>
              </a:solidFill>
            </a:rPr>
            <a:t>Generalisatie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en</a:t>
          </a:r>
          <a:r>
            <a:rPr lang="en-GB" altLang="nl-BE" sz="3200" kern="1200">
              <a:solidFill>
                <a:schemeClr val="bg1"/>
              </a:solidFill>
            </a:rPr>
            <a:t> </a:t>
          </a:r>
          <a:r>
            <a:rPr lang="en-GB" altLang="nl-BE" sz="3200" kern="1200" err="1">
              <a:solidFill>
                <a:schemeClr val="bg1"/>
              </a:solidFill>
            </a:rPr>
            <a:t>overerving</a:t>
          </a:r>
          <a:endParaRPr lang="en-BE" sz="800" kern="1200">
            <a:solidFill>
              <a:schemeClr val="bg1"/>
            </a:solidFill>
          </a:endParaRPr>
        </a:p>
      </dsp:txBody>
      <dsp:txXfrm rot="-10800000">
        <a:off x="654982" y="34436"/>
        <a:ext cx="8838452" cy="636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331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5800"/>
            <a:ext cx="6091237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1791CF0-50C2-46B8-9827-A157EFFA4E9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39070255-5D7E-44F1-A8A7-72447B211454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1EFBBD-91EB-4A47-9E32-3C6B760A206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91327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37743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8423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512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799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5926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889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A65C5DE8-2FCA-4717-811F-9491B820D84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D4C2C14-D5E5-4DF6-A255-8894BC0105A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E1ACB10B-1A86-46E8-9F3F-8F8046446A79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43EA5B0-9FB9-430E-8E24-9340EA20E49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E1ACB10B-1A86-46E8-9F3F-8F8046446A79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43EA5B0-9FB9-430E-8E24-9340EA20E49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7461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247522FE-FEE3-4FBE-BFBD-74BADE9A0733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5137120-7E97-4300-82E8-956C793AD68D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E4886A6B-BFE3-4FA8-A77C-99AAF688C7FE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F60A6F0-8416-479E-AE3A-B9694F25378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247522FE-FEE3-4FBE-BFBD-74BADE9A0733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5137120-7E97-4300-82E8-956C793AD68D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82904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91E011C-5B8B-4F6B-A3D7-BABD215568CE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D03495C-8EB4-4BEC-8A7A-3F956D0DE42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644C359-09C0-4387-AC35-704D1C446829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01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8D47993-D562-46F0-BB76-22F15B47369E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0703027-DBAE-4F88-83AE-9DBEC710CF1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22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F859DF4-7F18-405A-97CD-3687240220A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83EE1D37-C7B9-4F61-9A98-989CBF44BCE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50F0164-7659-4064-A637-7D801EE8A20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D76B0352-0307-49E8-B863-E072362DE15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21AA2A7-E5C2-4CF5-8417-3A11FE6887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4A89869-22B0-4EE4-A349-A6B60F85E56F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83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42C299C-ED6F-4EA6-A782-71A9978936B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4A89869-22B0-4EE4-A349-A6B60F85E56F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83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42C299C-ED6F-4EA6-A782-71A9978936B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6914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2AB5943-3176-4DC4-BFE6-ECBF215C639F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6041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F38CD8D-C663-4D3B-ACDB-8618BF31FC0C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698584E2-4FCC-45F1-9D64-FCA644F572B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6246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1BBDA2F-C9A8-411D-85E3-558555A40A61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246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A357DDD7-E60F-4F50-8FAB-ED5E0733ADA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37666AF-3CFE-4772-9B09-8A3AC6E47547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451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5DD50B77-5FD5-4E48-AAFB-03009C4221EC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5E929F8-A1CF-45A4-A1A7-2ED1D0F98E5B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D299CC06-E393-4B12-84C9-FCC8864264BC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665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6F54B00-30FF-4E7D-9F50-EF360BCBAE1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656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BFB3645A-D2A8-448A-A004-532DE734EB73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00D373D-5CDC-4FAD-B073-E3515A51458C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066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FEB3A490-6206-4DBC-B55A-AFF251367B73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3934451-59B2-48F3-939F-E1E98A497E9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270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3328A6E4-2FF5-4527-AB49-734E3DBF633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709C20A-AB01-41A9-8685-6443C84DECFB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47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2611464E-526D-439E-98D4-1555CBF5AB16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4DF1870-AC94-4F4E-9922-057BCD84F0D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2611464E-526D-439E-98D4-1555CBF5AB16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39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4DF1870-AC94-4F4E-9922-057BCD84F0D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8665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5DEB9BFA-6D31-4E63-BBFF-F357B7BDDCB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1AEC756-B05D-4FC3-84BC-5C111D501B0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3B455FE0-4344-41D8-8E90-F3F098533F3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26909AA-E171-48D8-9CAE-55C6F588445B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8090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39070255-5D7E-44F1-A8A7-72447B211454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1EFBBD-91EB-4A47-9E32-3C6B760A206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D1519AA5-942C-4ACF-87C9-4D453376C23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31A85B-9FC5-41D6-AA36-E1B138CEDE4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1E2E018A-07DD-4831-B6B7-7FB80F8FA07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6F917F0-3325-40CE-9922-6C0B2EC8F9F4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59FA15C7-0895-46A6-9EE1-315277E9227C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849E95D-3115-416C-AA59-8CFA7E7C609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8704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8704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AB5ABFA-8B68-49F0-B33D-C247AA9BDC4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AF0BB7-AA34-40A2-ABDD-90030A4DCB5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698972-80EE-4E2B-B4FD-6838ABFDB89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F234377-0DBF-4CA2-8157-14BDC0539E1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114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1698972-80EE-4E2B-B4FD-6838ABFDB89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F234377-0DBF-4CA2-8157-14BDC0539E1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114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3005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D1E17D6-4952-4874-AFB6-C4675792C0E2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60480B0-755F-41B9-95CC-845BB69ACDC7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GB" altLang="nl-BE" dirty="0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318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DC2982C-4AA8-4F02-A555-D465A8FE660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49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B8B6793-86E9-49AD-B6A5-8A746BAA8EF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523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2D26269-6606-440E-9E56-59591E77F55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F95D32-8558-4821-AC3C-DB90AE51853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728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15635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2D26269-6606-440E-9E56-59591E77F55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72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F95D32-8558-4821-AC3C-DB90AE51853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GB" altLang="nl-BE" dirty="0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728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9A2C3DB-E3DF-4122-8662-9A01F934CBD6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E2F1D79-0FF1-4781-A411-BB3088F34333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74D4B5C7-7ED1-40F4-826C-5900BEC98927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993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97B413-218E-41E5-AD2C-B164478073E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GB" altLang="nl-BE" dirty="0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9933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949AC8E3-C1DE-450E-B737-C527BBC01DF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013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A14C814-C52E-487B-AC83-9EFB7C842C75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0138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3136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5777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17812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59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C2AE0FDE-92BD-4E16-80FE-696A44118B6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4A09E5-6365-4ADA-BDC4-CB7F81D71DE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996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9EF96-8E8E-46DB-A5A7-2DEFD777488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894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1B9A1-519F-4546-ABA7-61C5569BF16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392185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83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221ACC-1D81-4627-B663-AA4BF8357E31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52303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3C0B26-CDD0-477D-88AD-55FD3DF75821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75072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26/10/2020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01AE4-2373-4520-B893-A2603B12B5F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4212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26/10/2020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02DE5B-0484-4A98-9217-C46301A8ED20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071948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6797C-3F73-4938-85AC-A53CEDC3645E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48656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26/10/2020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3BF50-17FA-48D9-A23A-C9AC7A6DB411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6257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26/10/2020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3B2A50-0240-4C7E-B619-1F14ED9D469C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057358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26/10/2020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0A866C-5560-4915-805C-F3E3E3A87134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728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B5094-F0B1-4473-BB83-48379BF4B54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5192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D5777-78DD-47AA-82D4-05D9638BB20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786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97455-2C49-4709-A226-50E1DF93382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689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ED245-29B3-44C2-BA29-543917FF11F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29801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25FB2-7583-4258-BB11-987302CDAAC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914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DDC08-9B02-4711-8AE4-F8FF11E103C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7069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32828-1261-4773-ABA0-278649A01E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4539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58BA-90A4-4578-9C4B-E20BA4017AB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51738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89949-9E7A-4416-A4B1-11E0FBAFDD7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7856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DBCC-3F92-4806-89CF-9A00F0291B3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52906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B521E-655C-4EC2-AD6A-B71DFE62A3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76815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D5F38-1897-4043-A044-E491CB03433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0915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36A3-A1A4-437F-93D7-C0BF7EEF413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5036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28329-895E-4DEC-BC3C-A33ACD855E8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9704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CFFB-9C33-4324-8680-906358E931A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723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FC52B-2D43-49F9-9AC1-B390CEA4A27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8650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26663-1B56-4DE8-AE5A-EC70AC01BD6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524096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A5406-CCEE-4137-85D4-A456EF44561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95493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CE57C-C244-43FB-8EA4-8F1EC9FC317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10646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2AA0C-7044-41B3-A0E3-B28E1681C28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9829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7F428-5A5C-465B-8BAD-6B1ED5842DB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87382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A8026-84BB-4FE5-9264-BDED741D915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97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FDA83-F34B-49CC-97D7-70F20D748D4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586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0FAB7-4692-4C51-9859-60681751B8F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874043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6F4BD-5B53-4FCD-915B-4BF941BD0E7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83575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3E6A7-AF65-4398-80F1-B5A009A6CB1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45323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97CD0-130F-4CC7-92BA-0BB0433B29D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90777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1833D-08B3-45C1-A23F-DCD53E82B7D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8660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13272-858C-4D39-9522-BDAD54BD0DD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32712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E6E7D-F5B3-47AD-A212-0F2791A67DF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647427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6D3F0-5C49-4FDE-A61C-2EB56E6DDC6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4859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58733-70DD-42F0-AD8E-1B35AE96436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32738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47023-A126-44D2-915C-6F6D3F5E4D8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821429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9D9F2-6BD2-4658-B4E9-E3B06F1FCB3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6650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3DAEC-6C63-4A07-B613-0FD5E00FFDC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60564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B3D87-1599-48F4-BE0A-91DC93FC02C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21004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92665-B3E4-46F1-941E-564A27440FE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83354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180A5-DF15-4930-9EBD-F28B47BDC84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21052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1BC01-4FE3-41E8-8A94-8960BCE9167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774142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25B6B-430C-4186-B302-AE958FA9053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3615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532CD-6A10-4246-9E88-BD661F3CA41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1314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BD513-D78F-432A-8A7B-0CB0FA2B18E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7189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AA0F3-39BD-4A6A-B099-81EE4E1CE02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9100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9AC71-784A-4D93-B787-DE053EF11BC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695582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DC17A-14F1-437A-B24F-ADB3D28DBC8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37860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8C49B-EEC1-402F-96D0-794841657D7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44042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DCA60-AF2F-413A-A58F-AA9E4E9AD16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67429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D1825-E7A7-43EE-ADCA-EFC2DB249E6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49494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3A3E9-A2FD-4277-8B3C-5395FD551F6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15830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07412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35642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1918181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647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6450C-5596-4568-9106-BD9FAB4EE66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519134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52751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166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4562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91502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2343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32244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19291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2901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2305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06401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5C345-0030-44EF-ADAB-D7DFA88B2EB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66452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464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9674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17663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0299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420421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677329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40440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20587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AC7593D-39FC-4D10-8D7F-FF338EDCA8A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200739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80979A9B-B7C6-439C-AC53-9744EB78707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46224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DD620-67D8-42E0-8BF9-E19C91F74FA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930477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A2C2BFB-475C-49CC-ACD5-93369489FCF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756446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488717-70C3-4BF7-BE69-695BA531ADA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560708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609F314-2FC8-4181-9AF7-4B6E3C7A377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517167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4D20E-44B8-47AE-8793-53BF6129EA7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41263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D295933-14A4-41E9-B6A2-F5150EE18AD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09718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B837E8BB-271A-430B-A752-EC9F0CF2968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36619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13F7380-A66C-4B8A-BEC5-77F5BE08611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065947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ED39E1-A932-4346-B193-7EA09E01580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850252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4191C97-A5CB-4167-BBE7-5DC5E5F3A2A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682977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55133-4613-40DB-A515-974BE2703C4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44526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4858B-70EA-494F-B64C-AD98EEDC13D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838563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0A5A6-67C3-42B0-89DB-015978E7C96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268553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A0756-095E-4EA6-B878-5FFA9EB8CE9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700396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00DA8-1DD6-4FA2-ACF5-9C01068A56C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3760065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48CAA-6EB9-4248-A00C-5EAF3255004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37821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0D7F7-9BBE-435C-A772-4A92C555CAB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5132933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1EACE-23D5-43EF-B28E-9CCA3F01C3B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381246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EF0ED-2BB0-4A18-A97A-777BBE4F345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356027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0F6A7-A2B5-4294-9868-84565BBB2AB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386583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1020-7C3C-4AB1-982E-C3AB459E306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521755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3CE04-9E23-4054-9C04-E6B1B3BB213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4995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0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9C61DE-1015-4F57-8D86-D74C8D0170F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9C61DE-1015-4F57-8D86-D74C8D0170FA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4" y="-20638"/>
            <a:ext cx="12230101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3ED6731B-46BB-49DB-9F9E-82834134F46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42684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89E142A-DF2B-4160-B602-8DD2C12434D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42684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217BF5C-DDE7-4AF3-83CF-831843A136A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4268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1461309E-908F-4BC7-A323-66822F114BC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07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043488"/>
            <a:ext cx="506306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D545638-30CC-4A23-9DBF-94303D6818E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titeltekst te bewerken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Klik om de opmaak van de overzichtstekst te bewerken</a:t>
            </a:r>
          </a:p>
          <a:p>
            <a:pPr lvl="1"/>
            <a:r>
              <a:rPr lang="en-GB" altLang="nl-BE"/>
              <a:t>Tweede overzichtsniveau</a:t>
            </a:r>
          </a:p>
          <a:p>
            <a:pPr lvl="2"/>
            <a:r>
              <a:rPr lang="en-GB" altLang="nl-BE"/>
              <a:t>Derde overzichtsniveau</a:t>
            </a:r>
          </a:p>
          <a:p>
            <a:pPr lvl="3"/>
            <a:r>
              <a:rPr lang="en-GB" altLang="nl-BE"/>
              <a:t>Vierde overzichtsniveau</a:t>
            </a:r>
          </a:p>
          <a:p>
            <a:pPr lvl="4"/>
            <a:r>
              <a:rPr lang="en-GB" altLang="nl-BE"/>
              <a:t>Vijfde overzichtsniveau</a:t>
            </a:r>
          </a:p>
          <a:p>
            <a:pPr lvl="4"/>
            <a:r>
              <a:rPr lang="en-GB" altLang="nl-BE"/>
              <a:t>Zesde overzichtsniveau</a:t>
            </a:r>
          </a:p>
          <a:p>
            <a:pPr lvl="4"/>
            <a:r>
              <a:rPr lang="en-GB" altLang="nl-BE"/>
              <a:t>Zevende overzichtsniveau</a:t>
            </a:r>
          </a:p>
          <a:p>
            <a:pPr lvl="4"/>
            <a:r>
              <a:rPr lang="en-GB" altLang="nl-BE"/>
              <a:t>Achtste overzichtsniveau</a:t>
            </a:r>
          </a:p>
          <a:p>
            <a:pPr lvl="4"/>
            <a:r>
              <a:rPr lang="en-GB" altLang="nl-BE"/>
              <a:t>Negende overzichtsniveau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8401"/>
            <a:ext cx="2842684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8401"/>
            <a:ext cx="3858684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42684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3E75682-2E3C-42BB-8B56-D0018C3FE6EA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hyperlink" Target="http://plantuml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6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246" y="2677139"/>
            <a:ext cx="2478826" cy="2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9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0516" y="2509330"/>
            <a:ext cx="3139556" cy="4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025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092" y="3437109"/>
            <a:ext cx="2025254" cy="55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285"/>
              </a:spcBef>
              <a:buClrTx/>
            </a:pPr>
            <a:endParaRPr lang="nl-BE" altLang="nl-BE" sz="1575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127" y="4158082"/>
            <a:ext cx="3114345" cy="7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477" tIns="14239" rIns="28477" bIns="14239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r>
              <a:rPr lang="nl-BE" altLang="nl-BE" sz="240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endParaRPr lang="nl-BE" altLang="nl-BE" sz="240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7749" y="2111791"/>
            <a:ext cx="5681270" cy="540320"/>
          </a:xfrm>
        </p:spPr>
        <p:txBody>
          <a:bodyPr/>
          <a:lstStyle/>
          <a:p>
            <a:r>
              <a:rPr lang="nl-BE" altLang="nl-BE" sz="2475"/>
              <a:t>System and Application Design</a:t>
            </a:r>
            <a:endParaRPr lang="en-BE" sz="27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8531" y="2931801"/>
            <a:ext cx="6359706" cy="289994"/>
          </a:xfrm>
        </p:spPr>
        <p:txBody>
          <a:bodyPr/>
          <a:lstStyle/>
          <a:p>
            <a:r>
              <a:rPr lang="nl-BE" altLang="nl-BE" sz="6000">
                <a:solidFill>
                  <a:srgbClr val="FFFFFF"/>
                </a:solidFill>
              </a:rPr>
              <a:t>Klassediagram</a:t>
            </a:r>
            <a:endParaRPr lang="en-BE" sz="4800"/>
          </a:p>
        </p:txBody>
      </p:sp>
    </p:spTree>
    <p:extLst>
      <p:ext uri="{BB962C8B-B14F-4D97-AF65-F5344CB8AC3E}">
        <p14:creationId xmlns:p14="http://schemas.microsoft.com/office/powerpoint/2010/main" val="7386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091471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Afbeelding 1">
            <a:extLst>
              <a:ext uri="{FF2B5EF4-FFF2-40B4-BE49-F238E27FC236}">
                <a16:creationId xmlns:a16="http://schemas.microsoft.com/office/drawing/2014/main" id="{CFECDC9B-D569-674A-956E-7574D683E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789040"/>
            <a:ext cx="3884728" cy="251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57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895814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4145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/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5896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622521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86F8160-A938-1345-A5E9-B79522465DCF}"/>
              </a:ext>
            </a:extLst>
          </p:cNvPr>
          <p:cNvGrpSpPr/>
          <p:nvPr/>
        </p:nvGrpSpPr>
        <p:grpSpPr>
          <a:xfrm>
            <a:off x="5159896" y="3388235"/>
            <a:ext cx="5784904" cy="2021038"/>
            <a:chOff x="6657541" y="3176587"/>
            <a:chExt cx="4162425" cy="1371600"/>
          </a:xfrm>
        </p:grpSpPr>
        <p:sp>
          <p:nvSpPr>
            <p:cNvPr id="5" name="Pijl-omhoog 12">
              <a:extLst>
                <a:ext uri="{FF2B5EF4-FFF2-40B4-BE49-F238E27FC236}">
                  <a16:creationId xmlns:a16="http://schemas.microsoft.com/office/drawing/2014/main" id="{6BDE0D9B-3A82-F048-AFA9-592418EA6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316" y="3738561"/>
              <a:ext cx="239712" cy="304800"/>
            </a:xfrm>
            <a:prstGeom prst="upArrow">
              <a:avLst>
                <a:gd name="adj1" fmla="val 50000"/>
                <a:gd name="adj2" fmla="val 49931"/>
              </a:avLst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nl-BE" altLang="nl-BE">
                <a:cs typeface="Arial" panose="020B0604020202020204" pitchFamily="34" charset="0"/>
              </a:endParaRPr>
            </a:p>
          </p:txBody>
        </p:sp>
        <p:sp>
          <p:nvSpPr>
            <p:cNvPr id="8" name="Rechthoek 1">
              <a:extLst>
                <a:ext uri="{FF2B5EF4-FFF2-40B4-BE49-F238E27FC236}">
                  <a16:creationId xmlns:a16="http://schemas.microsoft.com/office/drawing/2014/main" id="{D244D3CE-3A4C-F149-B9F1-916FF69C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9346" y="3176587"/>
              <a:ext cx="1450107" cy="504825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BE" altLang="nl-BE">
                  <a:cs typeface="Arial" panose="020B0604020202020204" pitchFamily="34" charset="0"/>
                </a:rPr>
                <a:t>Smartphone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1F3E32D-174C-944D-BFC8-0C2A0E6F1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7541" y="4043362"/>
              <a:ext cx="1655762" cy="504825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BE" altLang="nl-BE">
                  <a:cs typeface="Arial" panose="020B0604020202020204" pitchFamily="34" charset="0"/>
                </a:rPr>
                <a:t>iPhone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A14743B-9BB2-9646-8453-1D239B102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316" y="4033837"/>
              <a:ext cx="2025650" cy="504825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BE" altLang="nl-BE">
                  <a:cs typeface="Arial" panose="020B0604020202020204" pitchFamily="34" charset="0"/>
                </a:rPr>
                <a:t>Android</a:t>
              </a:r>
            </a:p>
          </p:txBody>
        </p:sp>
        <p:sp>
          <p:nvSpPr>
            <p:cNvPr id="11" name="Pijl-omhoog 3">
              <a:extLst>
                <a:ext uri="{FF2B5EF4-FFF2-40B4-BE49-F238E27FC236}">
                  <a16:creationId xmlns:a16="http://schemas.microsoft.com/office/drawing/2014/main" id="{64899FA0-51A0-D54E-858C-3EE8C8BD4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7403" y="3735387"/>
              <a:ext cx="215900" cy="307975"/>
            </a:xfrm>
            <a:prstGeom prst="upArrow">
              <a:avLst>
                <a:gd name="adj1" fmla="val 50000"/>
                <a:gd name="adj2" fmla="val 50059"/>
              </a:avLst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nl-BE" altLang="nl-BE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272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582496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8026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211590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Afbeelding 1">
            <a:extLst>
              <a:ext uri="{FF2B5EF4-FFF2-40B4-BE49-F238E27FC236}">
                <a16:creationId xmlns:a16="http://schemas.microsoft.com/office/drawing/2014/main" id="{8214BB35-AF5D-9341-B48C-69CB81F3F3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73" y="2045260"/>
            <a:ext cx="3528022" cy="411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C0AAEB-870F-EE44-B982-60A91116EF6B}"/>
              </a:ext>
            </a:extLst>
          </p:cNvPr>
          <p:cNvSpPr/>
          <p:nvPr/>
        </p:nvSpPr>
        <p:spPr>
          <a:xfrm>
            <a:off x="8257282" y="5620217"/>
            <a:ext cx="21531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/>
            <a:r>
              <a:rPr lang="en-GB" altLang="nl-BE" sz="900" err="1">
                <a:solidFill>
                  <a:schemeClr val="tx1"/>
                </a:solidFill>
              </a:rPr>
              <a:t>Bron</a:t>
            </a:r>
            <a:r>
              <a:rPr lang="en-GB" altLang="nl-BE" sz="900">
                <a:solidFill>
                  <a:schemeClr val="tx1"/>
                </a:solidFill>
              </a:rPr>
              <a:t>: </a:t>
            </a:r>
            <a:r>
              <a:rPr lang="en-GB" altLang="nl-BE" sz="90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http://plantuml.com</a:t>
            </a:r>
            <a:r>
              <a:rPr lang="en-GB" altLang="nl-BE" sz="900">
                <a:solidFill>
                  <a:schemeClr val="tx1"/>
                </a:solidFill>
              </a:rPr>
              <a:t> (24/07/2020)</a:t>
            </a:r>
          </a:p>
        </p:txBody>
      </p:sp>
    </p:spTree>
    <p:extLst>
      <p:ext uri="{BB962C8B-B14F-4D97-AF65-F5344CB8AC3E}">
        <p14:creationId xmlns:p14="http://schemas.microsoft.com/office/powerpoint/2010/main" val="4111385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128771"/>
              </p:ext>
            </p:extLst>
          </p:nvPr>
        </p:nvGraphicFramePr>
        <p:xfrm>
          <a:off x="767408" y="1122367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8622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AF8CD-4871-EB43-8473-97B1D646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8750"/>
            <a:ext cx="63246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551384" y="1414506"/>
            <a:ext cx="1130525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1663" indent="-6016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1575" algn="l"/>
                <a:tab pos="2085975" algn="l"/>
                <a:tab pos="3000375" algn="l"/>
                <a:tab pos="3914775" algn="l"/>
                <a:tab pos="4829175" algn="l"/>
                <a:tab pos="5743575" algn="l"/>
                <a:tab pos="6657975" algn="l"/>
                <a:tab pos="7572375" algn="l"/>
                <a:tab pos="8486775" algn="l"/>
                <a:tab pos="9401175" algn="l"/>
                <a:tab pos="103155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endParaRPr lang="en-GB" altLang="nl-BE">
              <a:solidFill>
                <a:srgbClr val="68676C"/>
              </a:solidFill>
            </a:endParaRPr>
          </a:p>
          <a:p>
            <a:pPr lvl="1" eaLnBrk="1" hangingPunct="1">
              <a:spcBef>
                <a:spcPts val="500"/>
              </a:spcBef>
              <a:buClrTx/>
              <a:buSzPct val="90000"/>
            </a:pPr>
            <a:endParaRPr lang="en-GB" altLang="nl-BE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Waarde</a:t>
            </a:r>
            <a:r>
              <a:rPr lang="en-GB" altLang="nl-BE" sz="3200">
                <a:solidFill>
                  <a:srgbClr val="68676C"/>
                </a:solidFill>
              </a:rPr>
              <a:t> van </a:t>
            </a:r>
            <a:r>
              <a:rPr lang="en-GB" altLang="nl-BE" sz="3200" err="1">
                <a:solidFill>
                  <a:srgbClr val="68676C"/>
                </a:solidFill>
              </a:rPr>
              <a:t>een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attribuut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kan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afgeleid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worden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uit</a:t>
            </a:r>
            <a:r>
              <a:rPr lang="en-GB" altLang="nl-BE" sz="3200">
                <a:solidFill>
                  <a:srgbClr val="68676C"/>
                </a:solidFill>
              </a:rPr>
              <a:t> de </a:t>
            </a:r>
            <a:r>
              <a:rPr lang="en-GB" altLang="nl-BE" sz="3200" err="1">
                <a:solidFill>
                  <a:srgbClr val="68676C"/>
                </a:solidFill>
              </a:rPr>
              <a:t>waarden</a:t>
            </a:r>
            <a:r>
              <a:rPr lang="en-GB" altLang="nl-BE" sz="3200">
                <a:solidFill>
                  <a:srgbClr val="68676C"/>
                </a:solidFill>
              </a:rPr>
              <a:t> van </a:t>
            </a:r>
            <a:r>
              <a:rPr lang="en-GB" altLang="nl-BE" sz="3200" err="1">
                <a:solidFill>
                  <a:srgbClr val="68676C"/>
                </a:solidFill>
              </a:rPr>
              <a:t>één</a:t>
            </a:r>
            <a:r>
              <a:rPr lang="en-GB" altLang="nl-BE" sz="3200">
                <a:solidFill>
                  <a:srgbClr val="68676C"/>
                </a:solidFill>
              </a:rPr>
              <a:t> of </a:t>
            </a:r>
            <a:r>
              <a:rPr lang="en-GB" altLang="nl-BE" sz="3200" err="1">
                <a:solidFill>
                  <a:srgbClr val="68676C"/>
                </a:solidFill>
              </a:rPr>
              <a:t>meer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andere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attributen</a:t>
            </a:r>
            <a:r>
              <a:rPr lang="en-GB" altLang="nl-BE" sz="3200">
                <a:solidFill>
                  <a:srgbClr val="68676C"/>
                </a:solidFill>
              </a:rPr>
              <a:t>, </a:t>
            </a:r>
            <a:r>
              <a:rPr lang="en-GB" altLang="nl-BE" sz="3200" err="1">
                <a:solidFill>
                  <a:srgbClr val="68676C"/>
                </a:solidFill>
              </a:rPr>
              <a:t>associaties</a:t>
            </a:r>
            <a:r>
              <a:rPr lang="en-GB" altLang="nl-BE" sz="3200">
                <a:solidFill>
                  <a:srgbClr val="68676C"/>
                </a:solidFill>
              </a:rPr>
              <a:t> of </a:t>
            </a:r>
            <a:r>
              <a:rPr lang="en-GB" altLang="nl-BE" sz="3200" err="1">
                <a:solidFill>
                  <a:srgbClr val="68676C"/>
                </a:solidFill>
              </a:rPr>
              <a:t>objecten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Hoeft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niet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opgeslagen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te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worden</a:t>
            </a:r>
            <a:r>
              <a:rPr lang="en-GB" altLang="nl-BE" sz="3200">
                <a:solidFill>
                  <a:srgbClr val="68676C"/>
                </a:solidFill>
              </a:rPr>
              <a:t> in object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Informatie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waar</a:t>
            </a:r>
            <a:r>
              <a:rPr lang="en-GB" altLang="nl-BE" sz="3200">
                <a:solidFill>
                  <a:srgbClr val="68676C"/>
                </a:solidFill>
              </a:rPr>
              <a:t> object </a:t>
            </a:r>
            <a:r>
              <a:rPr lang="en-GB" altLang="nl-BE" sz="3200" err="1">
                <a:solidFill>
                  <a:srgbClr val="68676C"/>
                </a:solidFill>
              </a:rPr>
              <a:t>kan</a:t>
            </a:r>
            <a:r>
              <a:rPr lang="en-GB" altLang="nl-BE" sz="3200">
                <a:solidFill>
                  <a:srgbClr val="68676C"/>
                </a:solidFill>
              </a:rPr>
              <a:t> om </a:t>
            </a:r>
            <a:r>
              <a:rPr lang="en-GB" altLang="nl-BE" sz="3200" err="1">
                <a:solidFill>
                  <a:srgbClr val="68676C"/>
                </a:solidFill>
              </a:rPr>
              <a:t>gevraagd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worden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3200">
              <a:solidFill>
                <a:srgbClr val="68676C"/>
              </a:solidFill>
            </a:endParaRPr>
          </a:p>
          <a:p>
            <a:pPr lvl="3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i="1" err="1">
                <a:solidFill>
                  <a:srgbClr val="68676C"/>
                </a:solidFill>
              </a:rPr>
              <a:t>Figuur</a:t>
            </a:r>
            <a:r>
              <a:rPr lang="en-GB" altLang="nl-BE" sz="2800" i="1">
                <a:solidFill>
                  <a:srgbClr val="68676C"/>
                </a:solidFill>
              </a:rPr>
              <a:t> 4.14</a:t>
            </a:r>
          </a:p>
          <a:p>
            <a:pPr lvl="1" eaLnBrk="1" hangingPunct="1">
              <a:buClrTx/>
              <a:buSzPct val="90000"/>
              <a:buFontTx/>
              <a:buNone/>
            </a:pPr>
            <a:endParaRPr lang="en-GB" altLang="nl-BE" sz="3600" i="1">
              <a:solidFill>
                <a:srgbClr val="68676C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8147DC-EDBB-4539-B262-DD115093EFC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BAE3CF-295D-1844-B568-48782CB56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4517763"/>
              </p:ext>
            </p:extLst>
          </p:nvPr>
        </p:nvGraphicFramePr>
        <p:xfrm>
          <a:off x="2567608" y="1106573"/>
          <a:ext cx="6336704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031766" y="2477702"/>
            <a:ext cx="1034436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54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425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>
                <a:solidFill>
                  <a:srgbClr val="68676C"/>
                </a:solidFill>
              </a:rPr>
              <a:t>In </a:t>
            </a:r>
            <a:r>
              <a:rPr lang="en-GB" altLang="nl-BE" sz="3200" err="1">
                <a:solidFill>
                  <a:srgbClr val="68676C"/>
                </a:solidFill>
              </a:rPr>
              <a:t>hoeverre</a:t>
            </a:r>
            <a:r>
              <a:rPr lang="en-GB" altLang="nl-BE" sz="3200">
                <a:solidFill>
                  <a:srgbClr val="68676C"/>
                </a:solidFill>
              </a:rPr>
              <a:t> door </a:t>
            </a:r>
            <a:r>
              <a:rPr lang="en-GB" altLang="nl-BE" sz="3200" err="1">
                <a:solidFill>
                  <a:srgbClr val="68676C"/>
                </a:solidFill>
              </a:rPr>
              <a:t>omgeving</a:t>
            </a:r>
            <a:r>
              <a:rPr lang="en-GB" altLang="nl-BE" sz="3200">
                <a:solidFill>
                  <a:srgbClr val="68676C"/>
                </a:solidFill>
              </a:rPr>
              <a:t> van object </a:t>
            </a:r>
            <a:r>
              <a:rPr lang="en-GB" altLang="nl-BE" sz="3200" err="1">
                <a:solidFill>
                  <a:srgbClr val="68676C"/>
                </a:solidFill>
              </a:rPr>
              <a:t>gekend</a:t>
            </a:r>
            <a:r>
              <a:rPr lang="en-GB" altLang="nl-BE" sz="3200">
                <a:solidFill>
                  <a:srgbClr val="68676C"/>
                </a:solidFill>
              </a:rPr>
              <a:t>?</a:t>
            </a: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err="1">
                <a:solidFill>
                  <a:srgbClr val="68676C"/>
                </a:solidFill>
              </a:rPr>
              <a:t>Inkapseling</a:t>
            </a:r>
            <a:r>
              <a:rPr lang="en-GB" altLang="nl-BE" sz="3200">
                <a:solidFill>
                  <a:srgbClr val="68676C"/>
                </a:solidFill>
              </a:rPr>
              <a:t> -&gt; zo </a:t>
            </a:r>
            <a:r>
              <a:rPr lang="en-GB" altLang="nl-BE" sz="3200" err="1">
                <a:solidFill>
                  <a:srgbClr val="68676C"/>
                </a:solidFill>
              </a:rPr>
              <a:t>veel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mogelijk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verbergen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GB" altLang="nl-BE" sz="3200" i="1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i="1">
                <a:solidFill>
                  <a:srgbClr val="68676C"/>
                </a:solidFill>
              </a:rPr>
              <a:t>private -, public +, protected #, package ~</a:t>
            </a: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endParaRPr lang="en-GB" altLang="nl-BE" sz="3200" i="1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i="1" err="1">
                <a:solidFill>
                  <a:srgbClr val="68676C"/>
                </a:solidFill>
              </a:rPr>
              <a:t>Figuur</a:t>
            </a:r>
            <a:r>
              <a:rPr lang="en-GB" altLang="nl-BE" sz="3200" i="1">
                <a:solidFill>
                  <a:srgbClr val="68676C"/>
                </a:solidFill>
              </a:rPr>
              <a:t> 4.13</a:t>
            </a: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endParaRPr lang="en-GB" altLang="nl-BE" sz="3200" i="1">
              <a:solidFill>
                <a:srgbClr val="68676C"/>
              </a:solidFill>
            </a:endParaRPr>
          </a:p>
          <a:p>
            <a:pPr lvl="2" indent="-455613" eaLnBrk="1" hangingPunct="1">
              <a:lnSpc>
                <a:spcPct val="80000"/>
              </a:lnSpc>
              <a:spcBef>
                <a:spcPts val="500"/>
              </a:spcBef>
              <a:buSzPct val="90000"/>
              <a:defRPr/>
            </a:pPr>
            <a:endParaRPr lang="en-GB" altLang="nl-BE" sz="3200">
              <a:solidFill>
                <a:srgbClr val="68676C"/>
              </a:solidFill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EC1346-6DC6-4B94-9D63-44F5AABC855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1358B3-616B-1B42-8E82-59984100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630178"/>
              </p:ext>
            </p:extLst>
          </p:nvPr>
        </p:nvGraphicFramePr>
        <p:xfrm>
          <a:off x="4439816" y="942945"/>
          <a:ext cx="2855269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FC04BB2-DA3E-D14A-8212-6F52C3C0C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644457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3600" dirty="0" err="1">
                <a:solidFill>
                  <a:srgbClr val="68676C"/>
                </a:solidFill>
              </a:rPr>
              <a:t>Klassediagram</a:t>
            </a:r>
            <a:endParaRPr lang="nl-NL" altLang="nl-BE" sz="3600" dirty="0">
              <a:solidFill>
                <a:srgbClr val="68676C"/>
              </a:solidFill>
            </a:endParaRP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006491" y="913799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2663" indent="-525463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Agenda</a:t>
            </a:r>
          </a:p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Basisconcepten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Object</a:t>
            </a: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Attribuut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Operatie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Associatie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Rol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Multipliciteit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Overerving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Commentaar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Verschil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</a:rPr>
              <a:t>- </a:t>
            </a:r>
            <a:r>
              <a:rPr lang="en-GB" altLang="nl-BE" sz="2400" dirty="0" err="1">
                <a:solidFill>
                  <a:srgbClr val="68676C"/>
                </a:solidFill>
              </a:rPr>
              <a:t>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objectdiagram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marL="838200" lvl="1" indent="-457200"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Geavanceerde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concepten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Werkwijze</a:t>
            </a:r>
            <a:endParaRPr lang="en-GB" altLang="nl-BE" sz="2400" dirty="0">
              <a:solidFill>
                <a:srgbClr val="68676C"/>
              </a:solidFill>
            </a:endParaRP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73B734C-AD51-4112-9F5D-F94A5BF0117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18437" name="AutoShape 2" descr="Image result for generic dog"/>
          <p:cNvSpPr>
            <a:spLocks noChangeAspect="1" noChangeArrowheads="1"/>
          </p:cNvSpPr>
          <p:nvPr/>
        </p:nvSpPr>
        <p:spPr bwMode="auto">
          <a:xfrm>
            <a:off x="5943601" y="1196976"/>
            <a:ext cx="944563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8438" name="AutoShape 4" descr="Image result for small do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2942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201154" y="227873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54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>
                <a:solidFill>
                  <a:srgbClr val="68676C"/>
                </a:solidFill>
              </a:rPr>
              <a:t>Extra </a:t>
            </a:r>
            <a:r>
              <a:rPr lang="en-GB" altLang="nl-BE" sz="2800" err="1">
                <a:solidFill>
                  <a:srgbClr val="68676C"/>
                </a:solidFill>
              </a:rPr>
              <a:t>informatie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wanneer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attribuut</a:t>
            </a:r>
            <a:r>
              <a:rPr lang="en-GB" altLang="nl-BE" sz="2800">
                <a:solidFill>
                  <a:srgbClr val="68676C"/>
                </a:solidFill>
              </a:rPr>
              <a:t> of </a:t>
            </a:r>
            <a:r>
              <a:rPr lang="en-GB" altLang="nl-BE" sz="2800" err="1">
                <a:solidFill>
                  <a:srgbClr val="68676C"/>
                </a:solidFill>
              </a:rPr>
              <a:t>associatie-einde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multipliciteit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meerdere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instanties</a:t>
            </a:r>
            <a:r>
              <a:rPr lang="en-GB" altLang="nl-BE" sz="28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err="1">
                <a:solidFill>
                  <a:srgbClr val="68676C"/>
                </a:solidFill>
              </a:rPr>
              <a:t>Welke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horen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samen</a:t>
            </a:r>
            <a:r>
              <a:rPr lang="en-GB" altLang="nl-BE" sz="2800">
                <a:solidFill>
                  <a:srgbClr val="68676C"/>
                </a:solidFill>
              </a:rPr>
              <a:t>?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4000" i="1">
                <a:solidFill>
                  <a:srgbClr val="00B050"/>
                </a:solidFill>
              </a:rPr>
              <a:t>	</a:t>
            </a:r>
            <a:r>
              <a:rPr lang="en-GB" altLang="nl-BE" sz="3600" i="1">
                <a:solidFill>
                  <a:srgbClr val="00B050"/>
                </a:solidFill>
              </a:rPr>
              <a:t>Nothing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i="1">
                <a:solidFill>
                  <a:srgbClr val="00B050"/>
                </a:solidFill>
              </a:rPr>
              <a:t>	{ordered}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i="1">
                <a:solidFill>
                  <a:srgbClr val="00B050"/>
                </a:solidFill>
              </a:rPr>
              <a:t>	{unique}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600" i="1">
                <a:solidFill>
                  <a:srgbClr val="00B050"/>
                </a:solidFill>
              </a:rPr>
              <a:t>	{ordered, unique}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i="1">
                <a:solidFill>
                  <a:srgbClr val="00B050"/>
                </a:solidFill>
              </a:rPr>
              <a:t>	</a:t>
            </a:r>
            <a:r>
              <a:rPr lang="en-GB" altLang="nl-BE" sz="2400" i="1" err="1">
                <a:solidFill>
                  <a:srgbClr val="68676C"/>
                </a:solidFill>
              </a:rPr>
              <a:t>Figuur</a:t>
            </a:r>
            <a:r>
              <a:rPr lang="en-GB" altLang="nl-BE" sz="2400" i="1">
                <a:solidFill>
                  <a:srgbClr val="68676C"/>
                </a:solidFill>
              </a:rPr>
              <a:t> 4.13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800">
                <a:solidFill>
                  <a:srgbClr val="68676C"/>
                </a:solidFill>
              </a:rPr>
              <a:t>	</a:t>
            </a:r>
          </a:p>
          <a:p>
            <a:pPr lvl="2" indent="-455613" eaLnBrk="1" hangingPunct="1">
              <a:lnSpc>
                <a:spcPct val="80000"/>
              </a:lnSpc>
              <a:spcBef>
                <a:spcPts val="500"/>
              </a:spcBef>
              <a:buSzPct val="90000"/>
              <a:defRPr/>
            </a:pPr>
            <a:endParaRPr lang="en-GB" altLang="nl-BE" sz="2800">
              <a:solidFill>
                <a:srgbClr val="68676C"/>
              </a:solidFill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9410447" y="7138056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EC1346-6DC6-4B94-9D63-44F5AABC855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43013" name="Tekstvak 1"/>
          <p:cNvSpPr txBox="1">
            <a:spLocks noChangeArrowheads="1"/>
          </p:cNvSpPr>
          <p:nvPr/>
        </p:nvSpPr>
        <p:spPr bwMode="auto">
          <a:xfrm>
            <a:off x="7764135" y="3928442"/>
            <a:ext cx="20441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nl-BE" altLang="en-US" sz="2800">
              <a:solidFill>
                <a:srgbClr val="68C45C"/>
              </a:solidFill>
            </a:endParaRPr>
          </a:p>
          <a:p>
            <a:r>
              <a:rPr lang="nl-BE" altLang="en-US" sz="2800">
                <a:solidFill>
                  <a:srgbClr val="68C45C"/>
                </a:solidFill>
              </a:rPr>
              <a:t>Bag </a:t>
            </a:r>
          </a:p>
          <a:p>
            <a:r>
              <a:rPr lang="nl-BE" altLang="en-US" sz="2800">
                <a:solidFill>
                  <a:srgbClr val="68C45C"/>
                </a:solidFill>
              </a:rPr>
              <a:t>Sequence</a:t>
            </a:r>
          </a:p>
          <a:p>
            <a:r>
              <a:rPr lang="nl-BE" altLang="en-US" sz="2800">
                <a:solidFill>
                  <a:srgbClr val="68C45C"/>
                </a:solidFill>
              </a:rPr>
              <a:t>OrderedSet</a:t>
            </a:r>
          </a:p>
          <a:p>
            <a:r>
              <a:rPr lang="nl-BE" altLang="en-US" sz="2800">
                <a:solidFill>
                  <a:srgbClr val="68C45C"/>
                </a:solidFill>
              </a:rPr>
              <a:t>Set</a:t>
            </a:r>
          </a:p>
        </p:txBody>
      </p:sp>
      <p:cxnSp>
        <p:nvCxnSpPr>
          <p:cNvPr id="4" name="Rechte verbindingslijn met pijl 3"/>
          <p:cNvCxnSpPr>
            <a:cxnSpLocks noChangeShapeType="1"/>
          </p:cNvCxnSpPr>
          <p:nvPr/>
        </p:nvCxnSpPr>
        <p:spPr bwMode="auto">
          <a:xfrm>
            <a:off x="4079776" y="4422947"/>
            <a:ext cx="3684359" cy="19923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Rechte verbindingslijn met pijl 5"/>
          <p:cNvCxnSpPr>
            <a:cxnSpLocks noChangeShapeType="1"/>
            <a:endCxn id="43013" idx="1"/>
          </p:cNvCxnSpPr>
          <p:nvPr/>
        </p:nvCxnSpPr>
        <p:spPr bwMode="auto">
          <a:xfrm>
            <a:off x="4486062" y="4981205"/>
            <a:ext cx="3278073" cy="7062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Rechte verbindingslijn met pijl 7"/>
          <p:cNvCxnSpPr>
            <a:cxnSpLocks noChangeShapeType="1"/>
          </p:cNvCxnSpPr>
          <p:nvPr/>
        </p:nvCxnSpPr>
        <p:spPr bwMode="auto">
          <a:xfrm>
            <a:off x="4079776" y="5484183"/>
            <a:ext cx="3684359" cy="41037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Rechte verbindingslijn met pijl 9"/>
          <p:cNvCxnSpPr>
            <a:cxnSpLocks noChangeShapeType="1"/>
          </p:cNvCxnSpPr>
          <p:nvPr/>
        </p:nvCxnSpPr>
        <p:spPr bwMode="auto">
          <a:xfrm flipV="1">
            <a:off x="4633582" y="5451648"/>
            <a:ext cx="2928938" cy="4429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F264EBD-4A26-584E-91C8-DD18CF00A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057770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6060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055440" y="2249573"/>
            <a:ext cx="1072919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400"/>
              </a:spcBef>
              <a:buClrTx/>
              <a:buSzPct val="90000"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Klasseattribuut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beschrijft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eigenschap</a:t>
            </a:r>
            <a:r>
              <a:rPr lang="en-GB" altLang="nl-BE" sz="2800">
                <a:solidFill>
                  <a:srgbClr val="68676C"/>
                </a:solidFill>
              </a:rPr>
              <a:t> van de </a:t>
            </a:r>
            <a:r>
              <a:rPr lang="en-GB" altLang="nl-BE" sz="2800" err="1">
                <a:solidFill>
                  <a:srgbClr val="68676C"/>
                </a:solidFill>
              </a:rPr>
              <a:t>klasse</a:t>
            </a:r>
            <a:r>
              <a:rPr lang="en-GB" altLang="nl-BE" sz="2800">
                <a:solidFill>
                  <a:srgbClr val="68676C"/>
                </a:solidFill>
              </a:rPr>
              <a:t>, </a:t>
            </a:r>
            <a:r>
              <a:rPr lang="en-GB" altLang="nl-BE" sz="2800" err="1">
                <a:solidFill>
                  <a:srgbClr val="68676C"/>
                </a:solidFill>
              </a:rPr>
              <a:t>niet</a:t>
            </a:r>
            <a:r>
              <a:rPr lang="en-GB" altLang="nl-BE" sz="2800">
                <a:solidFill>
                  <a:srgbClr val="68676C"/>
                </a:solidFill>
              </a:rPr>
              <a:t> van </a:t>
            </a:r>
            <a:r>
              <a:rPr lang="en-GB" altLang="nl-BE" sz="2800" err="1">
                <a:solidFill>
                  <a:srgbClr val="68676C"/>
                </a:solidFill>
              </a:rPr>
              <a:t>iedere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individuele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instantie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Heeft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slechts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één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waarde</a:t>
            </a:r>
            <a:r>
              <a:rPr lang="en-GB" altLang="nl-BE" sz="2800">
                <a:solidFill>
                  <a:srgbClr val="68676C"/>
                </a:solidFill>
              </a:rPr>
              <a:t>, </a:t>
            </a:r>
            <a:r>
              <a:rPr lang="en-GB" altLang="nl-BE" sz="2800" err="1">
                <a:solidFill>
                  <a:srgbClr val="68676C"/>
                </a:solidFill>
              </a:rPr>
              <a:t>onafhankelijk</a:t>
            </a:r>
            <a:r>
              <a:rPr lang="en-GB" altLang="nl-BE" sz="2800">
                <a:solidFill>
                  <a:srgbClr val="68676C"/>
                </a:solidFill>
              </a:rPr>
              <a:t> van </a:t>
            </a:r>
            <a:r>
              <a:rPr lang="en-GB" altLang="nl-BE" sz="2800" err="1">
                <a:solidFill>
                  <a:srgbClr val="68676C"/>
                </a:solidFill>
              </a:rPr>
              <a:t>aantal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instanties</a:t>
            </a:r>
            <a:r>
              <a:rPr lang="en-GB" altLang="nl-BE" sz="2800">
                <a:solidFill>
                  <a:srgbClr val="68676C"/>
                </a:solidFill>
              </a:rPr>
              <a:t> van de </a:t>
            </a:r>
            <a:r>
              <a:rPr lang="en-GB" altLang="nl-BE" sz="2800" err="1">
                <a:solidFill>
                  <a:srgbClr val="68676C"/>
                </a:solidFill>
              </a:rPr>
              <a:t>klasse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Klasseoperatie</a:t>
            </a:r>
            <a:r>
              <a:rPr lang="en-GB" altLang="nl-BE" sz="2800">
                <a:solidFill>
                  <a:srgbClr val="68676C"/>
                </a:solidFill>
              </a:rPr>
              <a:t> is service die </a:t>
            </a:r>
            <a:r>
              <a:rPr lang="en-GB" altLang="nl-BE" sz="2800" err="1">
                <a:solidFill>
                  <a:srgbClr val="68676C"/>
                </a:solidFill>
              </a:rPr>
              <a:t>geleverd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wordt</a:t>
            </a:r>
            <a:r>
              <a:rPr lang="en-GB" altLang="nl-BE" sz="2800">
                <a:solidFill>
                  <a:srgbClr val="68676C"/>
                </a:solidFill>
              </a:rPr>
              <a:t> door de </a:t>
            </a:r>
            <a:r>
              <a:rPr lang="en-GB" altLang="nl-BE" sz="2800" err="1">
                <a:solidFill>
                  <a:srgbClr val="68676C"/>
                </a:solidFill>
              </a:rPr>
              <a:t>klasse</a:t>
            </a:r>
            <a:r>
              <a:rPr lang="en-GB" altLang="nl-BE" sz="2800">
                <a:solidFill>
                  <a:srgbClr val="68676C"/>
                </a:solidFill>
              </a:rPr>
              <a:t>, </a:t>
            </a:r>
            <a:r>
              <a:rPr lang="en-GB" altLang="nl-BE" sz="2800" err="1">
                <a:solidFill>
                  <a:srgbClr val="68676C"/>
                </a:solidFill>
              </a:rPr>
              <a:t>niet</a:t>
            </a:r>
            <a:r>
              <a:rPr lang="en-GB" altLang="nl-BE" sz="2800">
                <a:solidFill>
                  <a:srgbClr val="68676C"/>
                </a:solidFill>
              </a:rPr>
              <a:t> door de </a:t>
            </a:r>
            <a:r>
              <a:rPr lang="en-GB" altLang="nl-BE" sz="2800" err="1">
                <a:solidFill>
                  <a:srgbClr val="68676C"/>
                </a:solidFill>
              </a:rPr>
              <a:t>instanties</a:t>
            </a:r>
            <a:r>
              <a:rPr lang="en-GB" altLang="nl-BE" sz="2800">
                <a:solidFill>
                  <a:srgbClr val="68676C"/>
                </a:solidFill>
              </a:rPr>
              <a:t> (constructor)</a:t>
            </a:r>
            <a:r>
              <a:rPr lang="ar-SA" altLang="nl-BE" sz="2800">
                <a:solidFill>
                  <a:srgbClr val="68676C"/>
                </a:solidFill>
              </a:rPr>
              <a:t>‏</a:t>
            </a:r>
            <a:endParaRPr lang="en-US" altLang="nl-BE" sz="2800">
              <a:solidFill>
                <a:srgbClr val="68676C"/>
              </a:solidFill>
            </a:endParaRPr>
          </a:p>
          <a:p>
            <a:pPr lvl="2" eaLnBrk="1" hangingPunct="1"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i="1" err="1">
                <a:solidFill>
                  <a:srgbClr val="68676C"/>
                </a:solidFill>
              </a:rPr>
              <a:t>Figuur</a:t>
            </a:r>
            <a:r>
              <a:rPr lang="en-GB" altLang="nl-BE" i="1">
                <a:solidFill>
                  <a:srgbClr val="68676C"/>
                </a:solidFill>
              </a:rPr>
              <a:t> 4.13		</a:t>
            </a:r>
            <a:r>
              <a:rPr lang="en-GB" altLang="nl-BE" i="1" err="1">
                <a:solidFill>
                  <a:srgbClr val="68676C"/>
                </a:solidFill>
              </a:rPr>
              <a:t>Vroeger</a:t>
            </a:r>
            <a:r>
              <a:rPr lang="en-GB" altLang="nl-BE" i="1">
                <a:solidFill>
                  <a:srgbClr val="68676C"/>
                </a:solidFill>
              </a:rPr>
              <a:t>	</a:t>
            </a:r>
            <a:r>
              <a:rPr lang="en-GB" altLang="nl-BE" sz="1600" i="1">
                <a:solidFill>
                  <a:srgbClr val="68676C"/>
                </a:solidFill>
              </a:rPr>
              <a:t>		      Nu </a:t>
            </a:r>
            <a:r>
              <a:rPr lang="en-GB" altLang="nl-BE" sz="1600" i="1" u="sng">
                <a:solidFill>
                  <a:srgbClr val="68676C"/>
                </a:solidFill>
              </a:rPr>
              <a:t>zo</a:t>
            </a:r>
          </a:p>
          <a:p>
            <a:pPr lvl="1" eaLnBrk="1" hangingPunct="1">
              <a:spcBef>
                <a:spcPts val="400"/>
              </a:spcBef>
              <a:buClrTx/>
              <a:buSzPct val="90000"/>
            </a:pPr>
            <a:endParaRPr lang="en-GB" altLang="nl-BE" sz="18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000" i="1">
              <a:solidFill>
                <a:srgbClr val="68676C"/>
              </a:solidFill>
            </a:endParaRPr>
          </a:p>
        </p:txBody>
      </p:sp>
      <p:pic>
        <p:nvPicPr>
          <p:cNvPr id="45058" name="Picture 6" descr="Image result for doll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94296"/>
            <a:ext cx="1862336" cy="103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1D5FE9E-B692-4B34-B1B9-7BE3556CA698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228E2DA-2866-C94C-ABBB-9C4F828E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223989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661740" y="1995851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400"/>
              </a:spcBef>
              <a:buClrTx/>
              <a:buSzPct val="90000"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68676C"/>
                </a:solidFill>
              </a:rPr>
              <a:t>Associatie</a:t>
            </a:r>
            <a:r>
              <a:rPr lang="en-GB" altLang="nl-BE" sz="2800" dirty="0">
                <a:solidFill>
                  <a:srgbClr val="68676C"/>
                </a:solidFill>
              </a:rPr>
              <a:t> die </a:t>
            </a:r>
            <a:r>
              <a:rPr lang="en-GB" altLang="nl-BE" sz="2800" dirty="0" err="1">
                <a:solidFill>
                  <a:srgbClr val="68676C"/>
                </a:solidFill>
              </a:rPr>
              <a:t>kan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worden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afgeleid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uit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andere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>
                <a:solidFill>
                  <a:srgbClr val="68676C"/>
                </a:solidFill>
              </a:rPr>
              <a:t>Redundant, </a:t>
            </a:r>
            <a:r>
              <a:rPr lang="en-GB" altLang="nl-BE" sz="2800" dirty="0" err="1">
                <a:solidFill>
                  <a:srgbClr val="68676C"/>
                </a:solidFill>
              </a:rPr>
              <a:t>spaarzaam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gebruiken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i="1" dirty="0" err="1">
                <a:solidFill>
                  <a:srgbClr val="68676C"/>
                </a:solidFill>
              </a:rPr>
              <a:t>Figuur</a:t>
            </a:r>
            <a:r>
              <a:rPr lang="en-GB" altLang="nl-BE" i="1" dirty="0">
                <a:solidFill>
                  <a:srgbClr val="68676C"/>
                </a:solidFill>
              </a:rPr>
              <a:t> 4.14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1900" i="1" dirty="0">
              <a:solidFill>
                <a:srgbClr val="68676C"/>
              </a:solidFill>
            </a:endParaRP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1D5FE9E-B692-4B34-B1B9-7BE3556CA698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489886-D7E8-FC4F-BBD0-3076113A0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705800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BA0B919-51CB-F74F-8A8B-19C48F74C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976" y="4372339"/>
            <a:ext cx="3751064" cy="24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96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119336" y="2276475"/>
            <a:ext cx="1180931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spcBef>
                <a:spcPts val="500"/>
              </a:spcBef>
              <a:buClrTx/>
              <a:buSzPct val="90000"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>
                <a:solidFill>
                  <a:srgbClr val="68676C"/>
                </a:solidFill>
              </a:rPr>
              <a:t>In </a:t>
            </a:r>
            <a:r>
              <a:rPr lang="en-GB" altLang="nl-BE" sz="2800" err="1">
                <a:solidFill>
                  <a:srgbClr val="68676C"/>
                </a:solidFill>
              </a:rPr>
              <a:t>principe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geeft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associatie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aan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dat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beide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objecten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aan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einden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associatie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elkaar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kennen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Soms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consistentieproblemen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Richting</a:t>
            </a:r>
            <a:r>
              <a:rPr lang="en-GB" altLang="nl-BE" sz="2800">
                <a:solidFill>
                  <a:srgbClr val="68676C"/>
                </a:solidFill>
              </a:rPr>
              <a:t> van de </a:t>
            </a:r>
            <a:r>
              <a:rPr lang="en-GB" altLang="nl-BE" sz="2800" err="1">
                <a:solidFill>
                  <a:srgbClr val="68676C"/>
                </a:solidFill>
              </a:rPr>
              <a:t>associatie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aanduiden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3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i="1" err="1">
                <a:solidFill>
                  <a:srgbClr val="68676C"/>
                </a:solidFill>
              </a:rPr>
              <a:t>Figuur</a:t>
            </a:r>
            <a:r>
              <a:rPr lang="en-GB" altLang="nl-BE" sz="2400" i="1">
                <a:solidFill>
                  <a:srgbClr val="68676C"/>
                </a:solidFill>
              </a:rPr>
              <a:t> 4.15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2800" i="1">
              <a:solidFill>
                <a:srgbClr val="68676C"/>
              </a:solidFill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4EF5ED9A-68F8-474A-8977-5D979A8DD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447812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23CECE-2F27-2842-902A-05B84D756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808" y="3429000"/>
            <a:ext cx="2667000" cy="304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12192" y="1340768"/>
            <a:ext cx="1166529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54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4663" indent="-3730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err="1">
                <a:solidFill>
                  <a:srgbClr val="68676C"/>
                </a:solidFill>
              </a:rPr>
              <a:t>Klasse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gekoppeld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aan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associatie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>
                <a:solidFill>
                  <a:srgbClr val="68676C"/>
                </a:solidFill>
              </a:rPr>
              <a:t>Link </a:t>
            </a:r>
            <a:r>
              <a:rPr lang="en-GB" altLang="nl-BE" sz="2800" err="1">
                <a:solidFill>
                  <a:srgbClr val="68676C"/>
                </a:solidFill>
              </a:rPr>
              <a:t>tussen</a:t>
            </a:r>
            <a:r>
              <a:rPr lang="en-GB" altLang="nl-BE" sz="2800">
                <a:solidFill>
                  <a:srgbClr val="68676C"/>
                </a:solidFill>
              </a:rPr>
              <a:t> twee </a:t>
            </a:r>
            <a:r>
              <a:rPr lang="en-GB" altLang="nl-BE" sz="2800" err="1">
                <a:solidFill>
                  <a:srgbClr val="68676C"/>
                </a:solidFill>
              </a:rPr>
              <a:t>instanties</a:t>
            </a:r>
            <a:r>
              <a:rPr lang="en-GB" altLang="nl-BE" sz="2800">
                <a:solidFill>
                  <a:srgbClr val="68676C"/>
                </a:solidFill>
              </a:rPr>
              <a:t>-&gt; </a:t>
            </a:r>
            <a:r>
              <a:rPr lang="en-GB" altLang="nl-BE" sz="2800" err="1">
                <a:solidFill>
                  <a:srgbClr val="68676C"/>
                </a:solidFill>
              </a:rPr>
              <a:t>instantie</a:t>
            </a:r>
            <a:r>
              <a:rPr lang="en-GB" altLang="nl-BE" sz="2800">
                <a:solidFill>
                  <a:srgbClr val="68676C"/>
                </a:solidFill>
              </a:rPr>
              <a:t> van </a:t>
            </a:r>
            <a:r>
              <a:rPr lang="en-GB" altLang="nl-BE" sz="2800" err="1">
                <a:solidFill>
                  <a:srgbClr val="68676C"/>
                </a:solidFill>
              </a:rPr>
              <a:t>associatieklasse</a:t>
            </a: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err="1">
                <a:solidFill>
                  <a:srgbClr val="68676C"/>
                </a:solidFill>
              </a:rPr>
              <a:t>Wordt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gebruikt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wanneer</a:t>
            </a:r>
            <a:r>
              <a:rPr lang="en-GB" altLang="nl-BE" sz="2800">
                <a:solidFill>
                  <a:srgbClr val="68676C"/>
                </a:solidFill>
              </a:rPr>
              <a:t>:</a:t>
            </a:r>
          </a:p>
          <a:p>
            <a:pPr lvl="3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err="1">
                <a:solidFill>
                  <a:srgbClr val="68676C"/>
                </a:solidFill>
              </a:rPr>
              <a:t>Associatie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heeft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attributen</a:t>
            </a:r>
            <a:endParaRPr lang="en-GB" altLang="nl-BE" sz="2400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err="1">
                <a:solidFill>
                  <a:srgbClr val="68676C"/>
                </a:solidFill>
              </a:rPr>
              <a:t>Associatie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heeft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operaties</a:t>
            </a:r>
            <a:endParaRPr lang="en-GB" altLang="nl-BE" sz="2400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err="1">
                <a:solidFill>
                  <a:srgbClr val="68676C"/>
                </a:solidFill>
              </a:rPr>
              <a:t>Associatie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heeft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associaties</a:t>
            </a:r>
            <a:r>
              <a:rPr lang="en-GB" altLang="nl-BE" sz="2400">
                <a:solidFill>
                  <a:srgbClr val="68676C"/>
                </a:solidFill>
              </a:rPr>
              <a:t> met </a:t>
            </a:r>
            <a:r>
              <a:rPr lang="en-GB" altLang="nl-BE" sz="2400" err="1">
                <a:solidFill>
                  <a:srgbClr val="68676C"/>
                </a:solidFill>
              </a:rPr>
              <a:t>andere</a:t>
            </a:r>
            <a:r>
              <a:rPr lang="en-GB" altLang="nl-BE" sz="2400">
                <a:solidFill>
                  <a:srgbClr val="68676C"/>
                </a:solidFill>
              </a:rPr>
              <a:t> </a:t>
            </a:r>
            <a:r>
              <a:rPr lang="en-GB" altLang="nl-BE" sz="2400" err="1">
                <a:solidFill>
                  <a:srgbClr val="68676C"/>
                </a:solidFill>
              </a:rPr>
              <a:t>klassen</a:t>
            </a:r>
            <a:endParaRPr lang="en-GB" altLang="nl-BE" sz="2400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i="1" err="1">
                <a:solidFill>
                  <a:srgbClr val="68676C"/>
                </a:solidFill>
              </a:rPr>
              <a:t>Figuur</a:t>
            </a:r>
            <a:r>
              <a:rPr lang="en-GB" altLang="nl-BE" sz="2800" i="1">
                <a:solidFill>
                  <a:srgbClr val="68676C"/>
                </a:solidFill>
              </a:rPr>
              <a:t> 4.16</a:t>
            </a:r>
          </a:p>
          <a:p>
            <a:pPr marL="982663" lvl="1" indent="-523875" eaLnBrk="1" hangingPunct="1">
              <a:lnSpc>
                <a:spcPct val="90000"/>
              </a:lnSpc>
              <a:spcBef>
                <a:spcPts val="700"/>
              </a:spcBef>
              <a:buClr>
                <a:srgbClr val="97000C"/>
              </a:buClr>
              <a:buSzPct val="90000"/>
              <a:defRPr/>
            </a:pPr>
            <a:endParaRPr lang="en-GB" altLang="nl-BE" sz="3200">
              <a:solidFill>
                <a:srgbClr val="68676C"/>
              </a:solidFill>
            </a:endParaRPr>
          </a:p>
          <a:p>
            <a:pPr marL="982663" lvl="1" indent="-523875" eaLnBrk="1" hangingPunct="1">
              <a:lnSpc>
                <a:spcPct val="90000"/>
              </a:lnSpc>
              <a:spcBef>
                <a:spcPts val="700"/>
              </a:spcBef>
              <a:buClr>
                <a:srgbClr val="97000C"/>
              </a:buClr>
              <a:buSzPct val="90000"/>
              <a:defRPr/>
            </a:pPr>
            <a:endParaRPr lang="en-GB" altLang="nl-BE" sz="3200">
              <a:solidFill>
                <a:srgbClr val="68676C"/>
              </a:solidFill>
            </a:endParaRPr>
          </a:p>
          <a:p>
            <a:pPr marL="982663" lvl="1" indent="-523875" eaLnBrk="1" hangingPunct="1">
              <a:lnSpc>
                <a:spcPct val="90000"/>
              </a:lnSpc>
              <a:spcBef>
                <a:spcPts val="700"/>
              </a:spcBef>
              <a:buClr>
                <a:srgbClr val="97000C"/>
              </a:buClr>
              <a:buSzPct val="90000"/>
              <a:defRPr/>
            </a:pPr>
            <a:endParaRPr lang="en-GB" altLang="nl-BE" sz="3200">
              <a:solidFill>
                <a:srgbClr val="68676C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SzPct val="90000"/>
              <a:defRPr/>
            </a:pPr>
            <a:endParaRPr lang="en-GB" altLang="nl-BE" sz="3200">
              <a:solidFill>
                <a:srgbClr val="68676C"/>
              </a:solidFill>
            </a:endParaRP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CD7FE9F-B074-4F83-9346-67D67E096B62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8CE4BDB-C584-3647-88A1-8FF092B39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855928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830A42B-7C69-44C8-A00E-9B2A36A25E13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51204" name="Picture 8" descr="https://i.imgflip.com/1s9l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825501"/>
            <a:ext cx="58324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767408" y="1914370"/>
            <a:ext cx="11330581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Speciaal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soort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associatie</a:t>
            </a:r>
            <a:r>
              <a:rPr lang="en-GB" altLang="nl-BE" sz="2800">
                <a:solidFill>
                  <a:srgbClr val="68676C"/>
                </a:solidFill>
              </a:rPr>
              <a:t> die </a:t>
            </a:r>
            <a:r>
              <a:rPr lang="en-GB" altLang="nl-BE" sz="2800" err="1">
                <a:solidFill>
                  <a:srgbClr val="68676C"/>
                </a:solidFill>
              </a:rPr>
              <a:t>aangeeft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dat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één</a:t>
            </a:r>
            <a:r>
              <a:rPr lang="en-GB" altLang="nl-BE" sz="2800">
                <a:solidFill>
                  <a:srgbClr val="68676C"/>
                </a:solidFill>
              </a:rPr>
              <a:t> of </a:t>
            </a:r>
            <a:r>
              <a:rPr lang="en-GB" altLang="nl-BE" sz="2800" err="1">
                <a:solidFill>
                  <a:srgbClr val="68676C"/>
                </a:solidFill>
              </a:rPr>
              <a:t>meer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klassen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i="1" err="1">
                <a:solidFill>
                  <a:srgbClr val="68676C"/>
                </a:solidFill>
              </a:rPr>
              <a:t>onderdeel</a:t>
            </a:r>
            <a:r>
              <a:rPr lang="en-GB" altLang="nl-BE" sz="2800" i="1">
                <a:solidFill>
                  <a:srgbClr val="68676C"/>
                </a:solidFill>
              </a:rPr>
              <a:t> </a:t>
            </a:r>
            <a:r>
              <a:rPr lang="en-GB" altLang="nl-BE" sz="2800" i="1" err="1">
                <a:solidFill>
                  <a:srgbClr val="68676C"/>
                </a:solidFill>
              </a:rPr>
              <a:t>zijn</a:t>
            </a:r>
            <a:r>
              <a:rPr lang="en-GB" altLang="nl-BE" sz="2800" i="1">
                <a:solidFill>
                  <a:srgbClr val="68676C"/>
                </a:solidFill>
              </a:rPr>
              <a:t> van’ </a:t>
            </a:r>
            <a:r>
              <a:rPr lang="en-GB" altLang="nl-BE" sz="2800" err="1">
                <a:solidFill>
                  <a:srgbClr val="68676C"/>
                </a:solidFill>
              </a:rPr>
              <a:t>andere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klasse</a:t>
            </a:r>
            <a:r>
              <a:rPr lang="en-GB" altLang="nl-BE" sz="28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>
                <a:solidFill>
                  <a:srgbClr val="68676C"/>
                </a:solidFill>
              </a:rPr>
              <a:t>In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compositierelatie</a:t>
            </a:r>
            <a:r>
              <a:rPr lang="en-GB" altLang="nl-BE" sz="2800">
                <a:solidFill>
                  <a:srgbClr val="68676C"/>
                </a:solidFill>
              </a:rPr>
              <a:t> mag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onderdeel</a:t>
            </a:r>
            <a:r>
              <a:rPr lang="en-GB" altLang="nl-BE" sz="2800">
                <a:solidFill>
                  <a:srgbClr val="68676C"/>
                </a:solidFill>
              </a:rPr>
              <a:t> (object) </a:t>
            </a:r>
            <a:r>
              <a:rPr lang="en-GB" altLang="nl-BE" sz="2800" err="1">
                <a:solidFill>
                  <a:srgbClr val="68676C"/>
                </a:solidFill>
              </a:rPr>
              <a:t>slechts</a:t>
            </a:r>
            <a:r>
              <a:rPr lang="en-GB" altLang="nl-BE" sz="2800">
                <a:solidFill>
                  <a:srgbClr val="68676C"/>
                </a:solidFill>
              </a:rPr>
              <a:t> tot </a:t>
            </a:r>
            <a:r>
              <a:rPr lang="en-GB" altLang="nl-BE" sz="2800" err="1">
                <a:solidFill>
                  <a:srgbClr val="68676C"/>
                </a:solidFill>
              </a:rPr>
              <a:t>één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geheel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behoren</a:t>
            </a:r>
            <a:r>
              <a:rPr lang="en-GB" altLang="nl-BE" sz="28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Levensduur</a:t>
            </a:r>
            <a:r>
              <a:rPr lang="en-GB" altLang="nl-BE" sz="2800">
                <a:solidFill>
                  <a:srgbClr val="68676C"/>
                </a:solidFill>
              </a:rPr>
              <a:t> van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deelobject</a:t>
            </a:r>
            <a:r>
              <a:rPr lang="en-GB" altLang="nl-BE" sz="2800">
                <a:solidFill>
                  <a:srgbClr val="68676C"/>
                </a:solidFill>
              </a:rPr>
              <a:t> is steeds </a:t>
            </a:r>
            <a:r>
              <a:rPr lang="en-GB" altLang="nl-BE" sz="2800" err="1">
                <a:solidFill>
                  <a:srgbClr val="68676C"/>
                </a:solidFill>
              </a:rPr>
              <a:t>kleiner</a:t>
            </a:r>
            <a:r>
              <a:rPr lang="en-GB" altLang="nl-BE" sz="2800">
                <a:solidFill>
                  <a:srgbClr val="68676C"/>
                </a:solidFill>
              </a:rPr>
              <a:t> of </a:t>
            </a:r>
            <a:r>
              <a:rPr lang="en-GB" altLang="nl-BE" sz="2800" err="1">
                <a:solidFill>
                  <a:srgbClr val="68676C"/>
                </a:solidFill>
              </a:rPr>
              <a:t>gelijk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aan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levensduur</a:t>
            </a:r>
            <a:r>
              <a:rPr lang="en-GB" altLang="nl-BE" sz="2800">
                <a:solidFill>
                  <a:srgbClr val="68676C"/>
                </a:solidFill>
              </a:rPr>
              <a:t> van </a:t>
            </a:r>
            <a:r>
              <a:rPr lang="en-GB" altLang="nl-BE" sz="2800" err="1">
                <a:solidFill>
                  <a:srgbClr val="68676C"/>
                </a:solidFill>
              </a:rPr>
              <a:t>gehele</a:t>
            </a:r>
            <a:r>
              <a:rPr lang="en-GB" altLang="nl-BE" sz="2800">
                <a:solidFill>
                  <a:srgbClr val="68676C"/>
                </a:solidFill>
              </a:rPr>
              <a:t> object.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i="1">
                <a:solidFill>
                  <a:srgbClr val="68676C"/>
                </a:solidFill>
              </a:rPr>
              <a:t>Lifetime dependency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3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i="1" err="1">
                <a:solidFill>
                  <a:srgbClr val="68676C"/>
                </a:solidFill>
              </a:rPr>
              <a:t>Figuur</a:t>
            </a:r>
            <a:r>
              <a:rPr lang="en-GB" altLang="nl-BE" sz="2400" i="1">
                <a:solidFill>
                  <a:srgbClr val="68676C"/>
                </a:solidFill>
              </a:rPr>
              <a:t> 4.17, 4.18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1E64C9C-FFE5-42E2-9B56-94167AA77D4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53253" name="Picture 2" descr="crazy boy on a dirt jump bike on grey background - wide studio 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156" y="4819537"/>
            <a:ext cx="2474044" cy="186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A6CA17-CED2-6F47-AE3F-735608721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079442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133500" y="1827017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spcBef>
                <a:spcPts val="500"/>
              </a:spcBef>
              <a:buClrTx/>
              <a:buSzPct val="90000"/>
            </a:pPr>
            <a:endParaRPr lang="en-GB" altLang="nl-BE" sz="2000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err="1">
                <a:solidFill>
                  <a:srgbClr val="68676C"/>
                </a:solidFill>
              </a:rPr>
              <a:t>Klasse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waarvan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geen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instanties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kunnen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bestaan</a:t>
            </a:r>
            <a:r>
              <a:rPr lang="en-GB" altLang="nl-BE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Is </a:t>
            </a:r>
            <a:r>
              <a:rPr lang="en-GB" altLang="nl-BE" err="1">
                <a:solidFill>
                  <a:srgbClr val="68676C"/>
                </a:solidFill>
              </a:rPr>
              <a:t>altijd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superklasse</a:t>
            </a:r>
            <a:r>
              <a:rPr lang="en-GB" altLang="nl-BE">
                <a:solidFill>
                  <a:srgbClr val="68676C"/>
                </a:solidFill>
              </a:rPr>
              <a:t> van </a:t>
            </a:r>
            <a:r>
              <a:rPr lang="en-GB" altLang="nl-BE" err="1">
                <a:solidFill>
                  <a:srgbClr val="68676C"/>
                </a:solidFill>
              </a:rPr>
              <a:t>andere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klassen</a:t>
            </a:r>
            <a:r>
              <a:rPr lang="en-GB" altLang="nl-BE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err="1">
                <a:solidFill>
                  <a:srgbClr val="68676C"/>
                </a:solidFill>
              </a:rPr>
              <a:t>Dient</a:t>
            </a:r>
            <a:r>
              <a:rPr lang="en-GB" altLang="nl-BE">
                <a:solidFill>
                  <a:srgbClr val="68676C"/>
                </a:solidFill>
              </a:rPr>
              <a:t> om </a:t>
            </a:r>
            <a:r>
              <a:rPr lang="en-GB" altLang="nl-BE" err="1">
                <a:solidFill>
                  <a:srgbClr val="68676C"/>
                </a:solidFill>
              </a:rPr>
              <a:t>gezamenlijke</a:t>
            </a:r>
            <a:r>
              <a:rPr lang="en-GB" altLang="nl-BE">
                <a:solidFill>
                  <a:srgbClr val="68676C"/>
                </a:solidFill>
              </a:rPr>
              <a:t> interface </a:t>
            </a:r>
            <a:r>
              <a:rPr lang="en-GB" altLang="nl-BE" err="1">
                <a:solidFill>
                  <a:srgbClr val="68676C"/>
                </a:solidFill>
              </a:rPr>
              <a:t>te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definiëren</a:t>
            </a:r>
            <a:r>
              <a:rPr lang="en-GB" altLang="nl-BE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err="1">
                <a:solidFill>
                  <a:srgbClr val="68676C"/>
                </a:solidFill>
              </a:rPr>
              <a:t>Operaties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hoeven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niet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gedefinieerd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te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worden</a:t>
            </a:r>
            <a:r>
              <a:rPr lang="en-GB" altLang="nl-BE">
                <a:solidFill>
                  <a:srgbClr val="68676C"/>
                </a:solidFill>
              </a:rPr>
              <a:t>. Dan is het </a:t>
            </a:r>
            <a:r>
              <a:rPr lang="en-GB" altLang="nl-BE" err="1">
                <a:solidFill>
                  <a:srgbClr val="68676C"/>
                </a:solidFill>
              </a:rPr>
              <a:t>een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abstracte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operatie</a:t>
            </a:r>
            <a:r>
              <a:rPr lang="en-GB" altLang="nl-BE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Later </a:t>
            </a:r>
            <a:r>
              <a:rPr lang="en-GB" altLang="nl-BE" err="1">
                <a:solidFill>
                  <a:srgbClr val="68676C"/>
                </a:solidFill>
              </a:rPr>
              <a:t>wel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instanties</a:t>
            </a:r>
            <a:r>
              <a:rPr lang="en-GB" altLang="nl-BE">
                <a:solidFill>
                  <a:srgbClr val="68676C"/>
                </a:solidFill>
              </a:rPr>
              <a:t>, dan </a:t>
            </a:r>
            <a:r>
              <a:rPr lang="en-GB" altLang="nl-BE" err="1">
                <a:solidFill>
                  <a:srgbClr val="68676C"/>
                </a:solidFill>
              </a:rPr>
              <a:t>zijn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er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b="1">
                <a:solidFill>
                  <a:srgbClr val="68676C"/>
                </a:solidFill>
              </a:rPr>
              <a:t>concrete</a:t>
            </a:r>
            <a:r>
              <a:rPr lang="en-GB" altLang="nl-BE">
                <a:solidFill>
                  <a:srgbClr val="68676C"/>
                </a:solidFill>
              </a:rPr>
              <a:t> </a:t>
            </a:r>
            <a:r>
              <a:rPr lang="en-GB" altLang="nl-BE" err="1">
                <a:solidFill>
                  <a:srgbClr val="68676C"/>
                </a:solidFill>
              </a:rPr>
              <a:t>klassen</a:t>
            </a:r>
            <a:r>
              <a:rPr lang="en-GB" altLang="nl-BE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i="1">
              <a:solidFill>
                <a:srgbClr val="68676C"/>
              </a:solidFill>
            </a:endParaRPr>
          </a:p>
          <a:p>
            <a:pPr lvl="2"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i="1" err="1">
                <a:solidFill>
                  <a:srgbClr val="68676C"/>
                </a:solidFill>
              </a:rPr>
              <a:t>Figuur</a:t>
            </a:r>
            <a:r>
              <a:rPr lang="en-GB" altLang="nl-BE" i="1">
                <a:solidFill>
                  <a:srgbClr val="68676C"/>
                </a:solidFill>
              </a:rPr>
              <a:t> 4.19   	</a:t>
            </a:r>
            <a:endParaRPr lang="en-GB" altLang="nl-BE" sz="4000" i="1">
              <a:solidFill>
                <a:srgbClr val="92D050"/>
              </a:solidFill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DC93B2B-53BA-46E1-A216-637A8348E10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E2419D-7151-7647-8C88-2FF7E478E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399624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81BDBC3-B9FA-C14D-AA23-DD9622C6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3488623"/>
            <a:ext cx="2451799" cy="25917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725488" y="2636912"/>
            <a:ext cx="1146651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Klasse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kan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meer</a:t>
            </a:r>
            <a:r>
              <a:rPr lang="en-GB" altLang="nl-BE" sz="3200">
                <a:solidFill>
                  <a:srgbClr val="68676C"/>
                </a:solidFill>
              </a:rPr>
              <a:t> dan </a:t>
            </a:r>
            <a:r>
              <a:rPr lang="en-GB" altLang="nl-BE" sz="3200" err="1">
                <a:solidFill>
                  <a:srgbClr val="68676C"/>
                </a:solidFill>
              </a:rPr>
              <a:t>één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superklasse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hebben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Meervoudige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overerving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Herhaalde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overerving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err="1">
                <a:solidFill>
                  <a:srgbClr val="68676C"/>
                </a:solidFill>
              </a:rPr>
              <a:t>Niet</a:t>
            </a:r>
            <a:r>
              <a:rPr lang="en-GB" altLang="nl-BE" sz="3200">
                <a:solidFill>
                  <a:srgbClr val="68676C"/>
                </a:solidFill>
              </a:rPr>
              <a:t> in </a:t>
            </a:r>
            <a:r>
              <a:rPr lang="en-GB" altLang="nl-BE" sz="3200" err="1">
                <a:solidFill>
                  <a:srgbClr val="68676C"/>
                </a:solidFill>
              </a:rPr>
              <a:t>moderne</a:t>
            </a:r>
            <a:r>
              <a:rPr lang="en-GB" altLang="nl-BE" sz="3200">
                <a:solidFill>
                  <a:srgbClr val="68676C"/>
                </a:solidFill>
              </a:rPr>
              <a:t> </a:t>
            </a:r>
            <a:r>
              <a:rPr lang="en-GB" altLang="nl-BE" sz="3200" err="1">
                <a:solidFill>
                  <a:srgbClr val="68676C"/>
                </a:solidFill>
              </a:rPr>
              <a:t>programmeertalen</a:t>
            </a:r>
            <a:endParaRPr lang="en-GB" altLang="nl-BE" sz="32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3200" i="1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i="1" err="1">
                <a:solidFill>
                  <a:srgbClr val="68676C"/>
                </a:solidFill>
              </a:rPr>
              <a:t>Figuur</a:t>
            </a:r>
            <a:r>
              <a:rPr lang="en-GB" altLang="nl-BE" sz="2400" i="1">
                <a:solidFill>
                  <a:srgbClr val="68676C"/>
                </a:solidFill>
              </a:rPr>
              <a:t> 4.20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3200" i="1">
              <a:solidFill>
                <a:srgbClr val="68676C"/>
              </a:solidFill>
            </a:endParaRPr>
          </a:p>
        </p:txBody>
      </p:sp>
      <p:sp>
        <p:nvSpPr>
          <p:cNvPr id="5734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C07348C-371E-4F14-84BF-120176325F2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A74806-ADB3-CD49-83E2-BDCAF6C0B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739222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A61012-44EF-0441-8261-BD3AFC269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928" y="4176711"/>
            <a:ext cx="3791511" cy="26812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864096" y="1722439"/>
            <a:ext cx="1130525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  <a:buClrTx/>
              <a:buSzPct val="90000"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Indeling</a:t>
            </a:r>
            <a:r>
              <a:rPr lang="en-GB" altLang="nl-BE" sz="2800">
                <a:solidFill>
                  <a:srgbClr val="68676C"/>
                </a:solidFill>
              </a:rPr>
              <a:t> in </a:t>
            </a:r>
            <a:r>
              <a:rPr lang="en-GB" altLang="nl-BE" sz="2800" err="1">
                <a:solidFill>
                  <a:srgbClr val="68676C"/>
                </a:solidFill>
              </a:rPr>
              <a:t>modelelementen</a:t>
            </a:r>
            <a:r>
              <a:rPr lang="en-GB" altLang="nl-BE" sz="2800">
                <a:solidFill>
                  <a:srgbClr val="68676C"/>
                </a:solidFill>
              </a:rPr>
              <a:t> die </a:t>
            </a:r>
            <a:r>
              <a:rPr lang="en-GB" altLang="nl-BE" sz="2800" err="1">
                <a:solidFill>
                  <a:srgbClr val="68676C"/>
                </a:solidFill>
              </a:rPr>
              <a:t>niet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voorkomt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uit</a:t>
            </a:r>
            <a:r>
              <a:rPr lang="en-GB" altLang="nl-BE" sz="2800">
                <a:solidFill>
                  <a:srgbClr val="68676C"/>
                </a:solidFill>
              </a:rPr>
              <a:t> het </a:t>
            </a:r>
            <a:r>
              <a:rPr lang="en-GB" altLang="nl-BE" sz="2800" err="1">
                <a:solidFill>
                  <a:srgbClr val="68676C"/>
                </a:solidFill>
              </a:rPr>
              <a:t>conceptuele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domein</a:t>
            </a:r>
            <a:r>
              <a:rPr lang="en-GB" altLang="nl-BE" sz="28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err="1">
                <a:solidFill>
                  <a:srgbClr val="68676C"/>
                </a:solidFill>
              </a:rPr>
              <a:t>Drie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soorten</a:t>
            </a:r>
            <a:r>
              <a:rPr lang="en-GB" altLang="nl-BE" sz="2800">
                <a:solidFill>
                  <a:srgbClr val="68676C"/>
                </a:solidFill>
              </a:rPr>
              <a:t>: </a:t>
            </a:r>
            <a:r>
              <a:rPr lang="en-GB" altLang="nl-BE" sz="2800" i="1" err="1">
                <a:solidFill>
                  <a:srgbClr val="68676C"/>
                </a:solidFill>
              </a:rPr>
              <a:t>domein</a:t>
            </a:r>
            <a:r>
              <a:rPr lang="en-GB" altLang="nl-BE" sz="2800" i="1">
                <a:solidFill>
                  <a:srgbClr val="68676C"/>
                </a:solidFill>
              </a:rPr>
              <a:t>, </a:t>
            </a:r>
            <a:r>
              <a:rPr lang="en-GB" altLang="nl-BE" sz="2800" i="1" err="1">
                <a:solidFill>
                  <a:srgbClr val="68676C"/>
                </a:solidFill>
              </a:rPr>
              <a:t>applicatie</a:t>
            </a:r>
            <a:r>
              <a:rPr lang="en-GB" altLang="nl-BE" sz="2800" i="1">
                <a:solidFill>
                  <a:srgbClr val="68676C"/>
                </a:solidFill>
              </a:rPr>
              <a:t>, </a:t>
            </a:r>
            <a:r>
              <a:rPr lang="en-GB" altLang="nl-BE" sz="2800" i="1" err="1">
                <a:solidFill>
                  <a:srgbClr val="68676C"/>
                </a:solidFill>
              </a:rPr>
              <a:t>implementatie</a:t>
            </a:r>
            <a:r>
              <a:rPr lang="en-GB" altLang="nl-BE" sz="2800" i="1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>
                <a:solidFill>
                  <a:srgbClr val="68676C"/>
                </a:solidFill>
              </a:rPr>
              <a:t>Kan </a:t>
            </a:r>
            <a:r>
              <a:rPr lang="en-GB" altLang="nl-BE" sz="2800" err="1">
                <a:solidFill>
                  <a:srgbClr val="68676C"/>
                </a:solidFill>
              </a:rPr>
              <a:t>ook</a:t>
            </a:r>
            <a:r>
              <a:rPr lang="en-GB" altLang="nl-BE" sz="2800">
                <a:solidFill>
                  <a:srgbClr val="68676C"/>
                </a:solidFill>
              </a:rPr>
              <a:t> door </a:t>
            </a:r>
            <a:r>
              <a:rPr lang="en-GB" altLang="nl-BE" sz="2800" err="1">
                <a:solidFill>
                  <a:srgbClr val="68676C"/>
                </a:solidFill>
              </a:rPr>
              <a:t>icoon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voorgesteld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worden</a:t>
            </a:r>
            <a:r>
              <a:rPr lang="en-GB" altLang="nl-BE" sz="28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i="1" err="1">
                <a:solidFill>
                  <a:srgbClr val="68676C"/>
                </a:solidFill>
              </a:rPr>
              <a:t>Figuur</a:t>
            </a:r>
            <a:r>
              <a:rPr lang="en-GB" altLang="nl-BE" i="1">
                <a:solidFill>
                  <a:srgbClr val="68676C"/>
                </a:solidFill>
              </a:rPr>
              <a:t> 4.21</a:t>
            </a:r>
          </a:p>
        </p:txBody>
      </p:sp>
      <p:sp>
        <p:nvSpPr>
          <p:cNvPr id="5734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C07348C-371E-4F14-84BF-120176325F2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A74806-ADB3-CD49-83E2-BDCAF6C0B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133090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D9CD993-20EF-8442-A4AB-A5830D22D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014" y="3979109"/>
            <a:ext cx="3022072" cy="24737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0014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Klassediagram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3384550" y="4343400"/>
            <a:ext cx="10598150" cy="567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2663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2200" i="1">
              <a:solidFill>
                <a:srgbClr val="68676C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B7BC7CD-C60E-48DD-878F-716D19A1FFE3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6389" name="Picture 6" descr="https://i.imgflip.com/1s9j7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1143001"/>
            <a:ext cx="712787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67037" y="1722439"/>
            <a:ext cx="10897991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5613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425"/>
              </a:spcBef>
              <a:buClrTx/>
              <a:buSzPct val="90000"/>
            </a:pPr>
            <a:endParaRPr lang="en-GB" altLang="nl-BE" sz="1700">
              <a:solidFill>
                <a:srgbClr val="68676C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425"/>
              </a:spcBef>
              <a:buClrTx/>
              <a:buSzPct val="90000"/>
            </a:pPr>
            <a:endParaRPr lang="en-GB" altLang="nl-BE" sz="17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Tx/>
              <a:buSzPct val="90000"/>
            </a:pPr>
            <a:endParaRPr lang="en-GB" altLang="nl-BE" sz="200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000" err="1">
                <a:solidFill>
                  <a:srgbClr val="68676C"/>
                </a:solidFill>
              </a:rPr>
              <a:t>Beschrijft</a:t>
            </a:r>
            <a:r>
              <a:rPr lang="en-GB" altLang="nl-BE" sz="2000">
                <a:solidFill>
                  <a:srgbClr val="68676C"/>
                </a:solidFill>
              </a:rPr>
              <a:t> hoe </a:t>
            </a:r>
            <a:r>
              <a:rPr lang="en-GB" altLang="nl-BE" sz="2000" err="1">
                <a:solidFill>
                  <a:srgbClr val="68676C"/>
                </a:solidFill>
              </a:rPr>
              <a:t>instanties</a:t>
            </a:r>
            <a:r>
              <a:rPr lang="en-GB" altLang="nl-BE" sz="2000">
                <a:solidFill>
                  <a:srgbClr val="68676C"/>
                </a:solidFill>
              </a:rPr>
              <a:t> van </a:t>
            </a:r>
            <a:r>
              <a:rPr lang="en-GB" altLang="nl-BE" sz="2000" err="1">
                <a:solidFill>
                  <a:srgbClr val="68676C"/>
                </a:solidFill>
              </a:rPr>
              <a:t>een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klasse</a:t>
            </a:r>
            <a:r>
              <a:rPr lang="en-GB" altLang="nl-BE" sz="2000">
                <a:solidFill>
                  <a:srgbClr val="68676C"/>
                </a:solidFill>
              </a:rPr>
              <a:t> die de interface </a:t>
            </a:r>
            <a:r>
              <a:rPr lang="en-GB" altLang="nl-BE" sz="2000" err="1">
                <a:solidFill>
                  <a:srgbClr val="68676C"/>
                </a:solidFill>
              </a:rPr>
              <a:t>implementeert</a:t>
            </a:r>
            <a:r>
              <a:rPr lang="en-GB" altLang="nl-BE" sz="2000">
                <a:solidFill>
                  <a:srgbClr val="68676C"/>
                </a:solidFill>
              </a:rPr>
              <a:t>, </a:t>
            </a:r>
            <a:r>
              <a:rPr lang="en-GB" altLang="nl-BE" sz="2000" err="1">
                <a:solidFill>
                  <a:srgbClr val="68676C"/>
                </a:solidFill>
              </a:rPr>
              <a:t>kunnen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worden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benaderd</a:t>
            </a:r>
            <a:r>
              <a:rPr lang="en-GB" altLang="nl-BE" sz="2000">
                <a:solidFill>
                  <a:srgbClr val="68676C"/>
                </a:solidFill>
              </a:rPr>
              <a:t> door </a:t>
            </a:r>
            <a:r>
              <a:rPr lang="en-GB" altLang="nl-BE" sz="2000" err="1">
                <a:solidFill>
                  <a:srgbClr val="68676C"/>
                </a:solidFill>
              </a:rPr>
              <a:t>andere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objecten</a:t>
            </a:r>
            <a:r>
              <a:rPr lang="en-GB" altLang="nl-BE" sz="20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000" err="1">
                <a:solidFill>
                  <a:srgbClr val="68676C"/>
                </a:solidFill>
              </a:rPr>
              <a:t>Definieert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aantal</a:t>
            </a:r>
            <a:r>
              <a:rPr lang="en-GB" altLang="nl-BE" sz="2000">
                <a:solidFill>
                  <a:srgbClr val="68676C"/>
                </a:solidFill>
              </a:rPr>
              <a:t> services die door </a:t>
            </a:r>
            <a:r>
              <a:rPr lang="en-GB" altLang="nl-BE" sz="2000" err="1">
                <a:solidFill>
                  <a:srgbClr val="68676C"/>
                </a:solidFill>
              </a:rPr>
              <a:t>een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klasse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kunnen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geïmplementeerd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worden</a:t>
            </a:r>
            <a:r>
              <a:rPr lang="en-GB" altLang="nl-BE" sz="20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000" err="1">
                <a:solidFill>
                  <a:srgbClr val="68676C"/>
                </a:solidFill>
              </a:rPr>
              <a:t>Meestal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vorm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operaties</a:t>
            </a:r>
            <a:r>
              <a:rPr lang="en-GB" altLang="nl-BE" sz="2000">
                <a:solidFill>
                  <a:srgbClr val="68676C"/>
                </a:solidFill>
              </a:rPr>
              <a:t>, maar </a:t>
            </a:r>
            <a:r>
              <a:rPr lang="en-GB" altLang="nl-BE" sz="2000" err="1">
                <a:solidFill>
                  <a:srgbClr val="68676C"/>
                </a:solidFill>
              </a:rPr>
              <a:t>attribuut</a:t>
            </a:r>
            <a:r>
              <a:rPr lang="en-GB" altLang="nl-BE" sz="2000">
                <a:solidFill>
                  <a:srgbClr val="68676C"/>
                </a:solidFill>
              </a:rPr>
              <a:t> of </a:t>
            </a:r>
            <a:r>
              <a:rPr lang="en-GB" altLang="nl-BE" sz="2000" err="1">
                <a:solidFill>
                  <a:srgbClr val="68676C"/>
                </a:solidFill>
              </a:rPr>
              <a:t>associatie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kan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ook</a:t>
            </a:r>
            <a:r>
              <a:rPr lang="en-GB" altLang="nl-BE" sz="20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000">
                <a:solidFill>
                  <a:srgbClr val="68676C"/>
                </a:solidFill>
              </a:rPr>
              <a:t>Interface </a:t>
            </a:r>
            <a:r>
              <a:rPr lang="en-GB" altLang="nl-BE" sz="2000" err="1">
                <a:solidFill>
                  <a:srgbClr val="68676C"/>
                </a:solidFill>
              </a:rPr>
              <a:t>wordt</a:t>
            </a:r>
            <a:r>
              <a:rPr lang="en-GB" altLang="nl-BE" sz="2000">
                <a:solidFill>
                  <a:srgbClr val="68676C"/>
                </a:solidFill>
              </a:rPr>
              <a:t> nooit </a:t>
            </a:r>
            <a:r>
              <a:rPr lang="en-GB" altLang="nl-BE" sz="2000" err="1">
                <a:solidFill>
                  <a:srgbClr val="68676C"/>
                </a:solidFill>
              </a:rPr>
              <a:t>zelf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geïnstantieerd</a:t>
            </a:r>
            <a:r>
              <a:rPr lang="en-GB" altLang="nl-BE" sz="2000">
                <a:solidFill>
                  <a:srgbClr val="68676C"/>
                </a:solidFill>
              </a:rPr>
              <a:t>  </a:t>
            </a:r>
            <a:r>
              <a:rPr lang="en-GB" altLang="nl-BE" sz="2000">
                <a:solidFill>
                  <a:srgbClr val="68676C"/>
                </a:solidFill>
                <a:sym typeface="Wingdings" pitchFamily="2" charset="2"/>
              </a:rPr>
              <a:t> </a:t>
            </a:r>
            <a:r>
              <a:rPr lang="en-GB" altLang="nl-BE" sz="2000" err="1">
                <a:solidFill>
                  <a:srgbClr val="68676C"/>
                </a:solidFill>
              </a:rPr>
              <a:t>objecten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geïnstantieerd</a:t>
            </a:r>
            <a:r>
              <a:rPr lang="en-GB" altLang="nl-BE" sz="2000">
                <a:solidFill>
                  <a:srgbClr val="68676C"/>
                </a:solidFill>
              </a:rPr>
              <a:t> van </a:t>
            </a:r>
            <a:r>
              <a:rPr lang="en-GB" altLang="nl-BE" sz="2000" err="1">
                <a:solidFill>
                  <a:srgbClr val="68676C"/>
                </a:solidFill>
              </a:rPr>
              <a:t>klassen</a:t>
            </a:r>
            <a:r>
              <a:rPr lang="en-GB" altLang="nl-BE" sz="2000">
                <a:solidFill>
                  <a:srgbClr val="68676C"/>
                </a:solidFill>
              </a:rPr>
              <a:t> die de interface </a:t>
            </a:r>
            <a:r>
              <a:rPr lang="en-GB" altLang="nl-BE" sz="2000" err="1">
                <a:solidFill>
                  <a:srgbClr val="68676C"/>
                </a:solidFill>
              </a:rPr>
              <a:t>geïmplementeerd</a:t>
            </a:r>
            <a:r>
              <a:rPr lang="en-GB" altLang="nl-BE" sz="2000">
                <a:solidFill>
                  <a:srgbClr val="68676C"/>
                </a:solidFill>
              </a:rPr>
              <a:t> </a:t>
            </a:r>
            <a:r>
              <a:rPr lang="en-GB" altLang="nl-BE" sz="2000" err="1">
                <a:solidFill>
                  <a:srgbClr val="68676C"/>
                </a:solidFill>
              </a:rPr>
              <a:t>hebben</a:t>
            </a:r>
            <a:r>
              <a:rPr lang="en-GB" altLang="nl-BE" sz="200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000" i="1" err="1">
                <a:solidFill>
                  <a:srgbClr val="68676C"/>
                </a:solidFill>
              </a:rPr>
              <a:t>Realisatie-relatie</a:t>
            </a:r>
            <a:r>
              <a:rPr lang="en-GB" altLang="nl-BE" sz="2000" i="1">
                <a:solidFill>
                  <a:srgbClr val="68676C"/>
                </a:solidFill>
              </a:rPr>
              <a:t>: de </a:t>
            </a:r>
            <a:r>
              <a:rPr lang="en-GB" altLang="nl-BE" sz="2000" i="1" err="1">
                <a:solidFill>
                  <a:srgbClr val="68676C"/>
                </a:solidFill>
              </a:rPr>
              <a:t>klasse</a:t>
            </a:r>
            <a:r>
              <a:rPr lang="en-GB" altLang="nl-BE" sz="2000" i="1">
                <a:solidFill>
                  <a:srgbClr val="68676C"/>
                </a:solidFill>
              </a:rPr>
              <a:t> </a:t>
            </a:r>
            <a:r>
              <a:rPr lang="en-GB" altLang="nl-BE" sz="2000" i="1" err="1">
                <a:solidFill>
                  <a:srgbClr val="68676C"/>
                </a:solidFill>
              </a:rPr>
              <a:t>maakt</a:t>
            </a:r>
            <a:r>
              <a:rPr lang="en-GB" altLang="nl-BE" sz="2000" i="1">
                <a:solidFill>
                  <a:srgbClr val="68676C"/>
                </a:solidFill>
              </a:rPr>
              <a:t> </a:t>
            </a:r>
            <a:r>
              <a:rPr lang="en-GB" altLang="nl-BE" sz="2000" i="1" err="1">
                <a:solidFill>
                  <a:srgbClr val="68676C"/>
                </a:solidFill>
              </a:rPr>
              <a:t>een</a:t>
            </a:r>
            <a:r>
              <a:rPr lang="en-GB" altLang="nl-BE" sz="2000" i="1">
                <a:solidFill>
                  <a:srgbClr val="68676C"/>
                </a:solidFill>
              </a:rPr>
              <a:t> interface </a:t>
            </a:r>
            <a:r>
              <a:rPr lang="en-GB" altLang="nl-BE" sz="2000" i="1" err="1">
                <a:solidFill>
                  <a:srgbClr val="68676C"/>
                </a:solidFill>
              </a:rPr>
              <a:t>realiteit</a:t>
            </a:r>
            <a:r>
              <a:rPr lang="en-GB" altLang="nl-BE" sz="2000" i="1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endParaRPr lang="en-GB" altLang="nl-BE" sz="2000" i="1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1600" i="1" err="1">
                <a:solidFill>
                  <a:srgbClr val="68676C"/>
                </a:solidFill>
              </a:rPr>
              <a:t>Figuur</a:t>
            </a:r>
            <a:r>
              <a:rPr lang="en-GB" altLang="nl-BE" sz="1600" i="1">
                <a:solidFill>
                  <a:srgbClr val="68676C"/>
                </a:solidFill>
              </a:rPr>
              <a:t> 4.22 			</a:t>
            </a:r>
            <a:endParaRPr lang="en-GB" altLang="nl-BE" sz="2000" i="1">
              <a:solidFill>
                <a:srgbClr val="68676C"/>
              </a:solidFill>
            </a:endParaRP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D4FE6CF-C16C-45CA-BDA5-A48B98730C7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FC1C5F-0778-0049-A1BD-AEE1715F6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486293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E1D9E52-8338-5A46-BD46-A31357AD8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240" y="4311684"/>
            <a:ext cx="38100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38100" y="1722439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54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1" eaLnBrk="1" hangingPunct="1"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endParaRPr lang="en-GB" altLang="nl-BE" sz="280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>
                <a:solidFill>
                  <a:srgbClr val="68676C"/>
                </a:solidFill>
              </a:rPr>
              <a:t>Type </a:t>
            </a:r>
            <a:r>
              <a:rPr lang="en-GB" altLang="nl-BE" sz="2800" err="1">
                <a:solidFill>
                  <a:srgbClr val="68676C"/>
                </a:solidFill>
              </a:rPr>
              <a:t>waarvan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een</a:t>
            </a:r>
            <a:r>
              <a:rPr lang="en-GB" altLang="nl-BE" sz="2800">
                <a:solidFill>
                  <a:srgbClr val="68676C"/>
                </a:solidFill>
              </a:rPr>
              <a:t> vast </a:t>
            </a:r>
            <a:r>
              <a:rPr lang="en-GB" altLang="nl-BE" sz="2800" err="1">
                <a:solidFill>
                  <a:srgbClr val="68676C"/>
                </a:solidFill>
              </a:rPr>
              <a:t>aantal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waarden</a:t>
            </a:r>
            <a:r>
              <a:rPr lang="en-GB" altLang="nl-BE" sz="2800">
                <a:solidFill>
                  <a:srgbClr val="68676C"/>
                </a:solidFill>
              </a:rPr>
              <a:t> </a:t>
            </a:r>
            <a:r>
              <a:rPr lang="en-GB" altLang="nl-BE" sz="2800" err="1">
                <a:solidFill>
                  <a:srgbClr val="68676C"/>
                </a:solidFill>
              </a:rPr>
              <a:t>gedefinieerd</a:t>
            </a:r>
            <a:r>
              <a:rPr lang="en-GB" altLang="nl-BE" sz="2800">
                <a:solidFill>
                  <a:srgbClr val="68676C"/>
                </a:solidFill>
              </a:rPr>
              <a:t> is.</a:t>
            </a: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endParaRPr lang="en-GB" altLang="nl-BE" sz="2800" i="1">
              <a:solidFill>
                <a:srgbClr val="68676C"/>
              </a:solidFill>
            </a:endParaRPr>
          </a:p>
          <a:p>
            <a:pPr lvl="3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i="1" err="1">
                <a:solidFill>
                  <a:srgbClr val="68676C"/>
                </a:solidFill>
              </a:rPr>
              <a:t>Figuur</a:t>
            </a:r>
            <a:r>
              <a:rPr lang="en-GB" altLang="nl-BE" sz="2800" i="1">
                <a:solidFill>
                  <a:srgbClr val="68676C"/>
                </a:solidFill>
              </a:rPr>
              <a:t> 4.23               			   			</a:t>
            </a:r>
            <a:endParaRPr lang="en-GB" altLang="nl-BE" sz="4400" i="1">
              <a:solidFill>
                <a:srgbClr val="92D050"/>
              </a:solidFill>
            </a:endParaRPr>
          </a:p>
          <a:p>
            <a:pPr lvl="1" eaLnBrk="1" hangingPunct="1"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  <a:p>
            <a:pPr lvl="2" indent="-455613" eaLnBrk="1" hangingPunct="1">
              <a:spcBef>
                <a:spcPts val="500"/>
              </a:spcBef>
              <a:buSzPct val="90000"/>
              <a:defRPr/>
            </a:pPr>
            <a:endParaRPr lang="en-GB" altLang="nl-BE" sz="2400">
              <a:solidFill>
                <a:srgbClr val="68676C"/>
              </a:solidFill>
            </a:endParaRPr>
          </a:p>
        </p:txBody>
      </p:sp>
      <p:sp>
        <p:nvSpPr>
          <p:cNvPr id="6144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2CA4CEE-DF3F-4165-B0EB-4C8E958F902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7C605C-2A44-8149-A870-220161D4F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327450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9355B14-3B2E-B64F-9D33-81ED63B1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248" y="2511426"/>
            <a:ext cx="3175000" cy="317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767408" y="2087564"/>
            <a:ext cx="1188132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19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19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 err="1">
                <a:solidFill>
                  <a:srgbClr val="68676C"/>
                </a:solidFill>
              </a:rPr>
              <a:t>Groepering</a:t>
            </a:r>
            <a:r>
              <a:rPr lang="en-GB" altLang="nl-BE" sz="2200" dirty="0">
                <a:solidFill>
                  <a:srgbClr val="68676C"/>
                </a:solidFill>
              </a:rPr>
              <a:t> van </a:t>
            </a:r>
            <a:r>
              <a:rPr lang="en-GB" altLang="nl-BE" sz="2200" dirty="0" err="1">
                <a:solidFill>
                  <a:srgbClr val="68676C"/>
                </a:solidFill>
              </a:rPr>
              <a:t>modelelementen</a:t>
            </a:r>
            <a:r>
              <a:rPr lang="en-GB" altLang="nl-BE" sz="22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 err="1">
                <a:solidFill>
                  <a:srgbClr val="68676C"/>
                </a:solidFill>
              </a:rPr>
              <a:t>Generiek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mechanisme</a:t>
            </a:r>
            <a:r>
              <a:rPr lang="en-GB" altLang="nl-BE" sz="2200" dirty="0">
                <a:solidFill>
                  <a:srgbClr val="68676C"/>
                </a:solidFill>
              </a:rPr>
              <a:t> om </a:t>
            </a:r>
            <a:r>
              <a:rPr lang="en-GB" altLang="nl-BE" sz="2200" dirty="0" err="1">
                <a:solidFill>
                  <a:srgbClr val="68676C"/>
                </a:solidFill>
              </a:rPr>
              <a:t>opdeling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te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maken</a:t>
            </a:r>
            <a:r>
              <a:rPr lang="en-GB" altLang="nl-BE" sz="2200" dirty="0">
                <a:solidFill>
                  <a:srgbClr val="68676C"/>
                </a:solidFill>
              </a:rPr>
              <a:t> van </a:t>
            </a:r>
            <a:r>
              <a:rPr lang="en-GB" altLang="nl-BE" sz="2200" dirty="0" err="1">
                <a:solidFill>
                  <a:srgbClr val="68676C"/>
                </a:solidFill>
              </a:rPr>
              <a:t>een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softwaresysteem</a:t>
            </a:r>
            <a:r>
              <a:rPr lang="en-GB" altLang="nl-BE" sz="22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 err="1">
                <a:solidFill>
                  <a:srgbClr val="68676C"/>
                </a:solidFill>
              </a:rPr>
              <a:t>Ieder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modelelement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behoort</a:t>
            </a:r>
            <a:r>
              <a:rPr lang="en-GB" altLang="nl-BE" sz="2200" dirty="0">
                <a:solidFill>
                  <a:srgbClr val="68676C"/>
                </a:solidFill>
              </a:rPr>
              <a:t> tot </a:t>
            </a:r>
            <a:r>
              <a:rPr lang="en-GB" altLang="nl-BE" sz="2200" dirty="0" err="1">
                <a:solidFill>
                  <a:srgbClr val="68676C"/>
                </a:solidFill>
              </a:rPr>
              <a:t>één</a:t>
            </a:r>
            <a:r>
              <a:rPr lang="en-GB" altLang="nl-BE" sz="2200" dirty="0">
                <a:solidFill>
                  <a:srgbClr val="68676C"/>
                </a:solidFill>
              </a:rPr>
              <a:t> package.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 err="1">
                <a:solidFill>
                  <a:srgbClr val="68676C"/>
                </a:solidFill>
              </a:rPr>
              <a:t>Associaties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mogen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voorkomen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tussen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klassen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uit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verschillende</a:t>
            </a:r>
            <a:r>
              <a:rPr lang="en-GB" altLang="nl-BE" sz="2200" dirty="0">
                <a:solidFill>
                  <a:srgbClr val="68676C"/>
                </a:solidFill>
              </a:rPr>
              <a:t> packages. 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>
                <a:solidFill>
                  <a:srgbClr val="68676C"/>
                </a:solidFill>
              </a:rPr>
              <a:t>Package: </a:t>
            </a:r>
            <a:r>
              <a:rPr lang="en-GB" altLang="nl-BE" sz="2200" dirty="0" err="1">
                <a:solidFill>
                  <a:srgbClr val="68676C"/>
                </a:solidFill>
              </a:rPr>
              <a:t>een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verzameling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klassen</a:t>
            </a:r>
            <a:r>
              <a:rPr lang="en-GB" altLang="nl-BE" sz="2200" dirty="0">
                <a:solidFill>
                  <a:srgbClr val="68676C"/>
                </a:solidFill>
              </a:rPr>
              <a:t> die </a:t>
            </a:r>
            <a:r>
              <a:rPr lang="en-GB" altLang="nl-BE" sz="2200" dirty="0" err="1">
                <a:solidFill>
                  <a:srgbClr val="68676C"/>
                </a:solidFill>
              </a:rPr>
              <a:t>samenwerken</a:t>
            </a:r>
            <a:r>
              <a:rPr lang="en-GB" altLang="nl-BE" sz="2200" dirty="0">
                <a:solidFill>
                  <a:srgbClr val="68676C"/>
                </a:solidFill>
              </a:rPr>
              <a:t> om </a:t>
            </a:r>
            <a:r>
              <a:rPr lang="en-GB" altLang="nl-BE" sz="2200" dirty="0" err="1">
                <a:solidFill>
                  <a:srgbClr val="68676C"/>
                </a:solidFill>
              </a:rPr>
              <a:t>aan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bepaalde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verantwoordelijkheid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te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voldoen</a:t>
            </a:r>
            <a:r>
              <a:rPr lang="en-GB" altLang="nl-BE" sz="22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>
                <a:solidFill>
                  <a:srgbClr val="68676C"/>
                </a:solidFill>
              </a:rPr>
              <a:t>Packages </a:t>
            </a:r>
            <a:r>
              <a:rPr lang="en-GB" altLang="nl-BE" sz="2200" dirty="0" err="1">
                <a:solidFill>
                  <a:srgbClr val="68676C"/>
                </a:solidFill>
              </a:rPr>
              <a:t>kunnen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genest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zijn</a:t>
            </a:r>
            <a:r>
              <a:rPr lang="en-GB" altLang="nl-BE" sz="22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dirty="0">
                <a:solidFill>
                  <a:srgbClr val="68676C"/>
                </a:solidFill>
              </a:rPr>
              <a:t>Naam van </a:t>
            </a:r>
            <a:r>
              <a:rPr lang="en-GB" altLang="nl-BE" sz="2200" dirty="0" err="1">
                <a:solidFill>
                  <a:srgbClr val="68676C"/>
                </a:solidFill>
              </a:rPr>
              <a:t>klasse</a:t>
            </a:r>
            <a:r>
              <a:rPr lang="en-GB" altLang="nl-BE" sz="2200" dirty="0">
                <a:solidFill>
                  <a:srgbClr val="68676C"/>
                </a:solidFill>
              </a:rPr>
              <a:t> die </a:t>
            </a:r>
            <a:r>
              <a:rPr lang="en-GB" altLang="nl-BE" sz="2200" dirty="0" err="1">
                <a:solidFill>
                  <a:srgbClr val="68676C"/>
                </a:solidFill>
              </a:rPr>
              <a:t>getoond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wordt</a:t>
            </a:r>
            <a:r>
              <a:rPr lang="en-GB" altLang="nl-BE" sz="2200" dirty="0">
                <a:solidFill>
                  <a:srgbClr val="68676C"/>
                </a:solidFill>
              </a:rPr>
              <a:t> in package maar </a:t>
            </a:r>
            <a:r>
              <a:rPr lang="en-GB" altLang="nl-BE" sz="2200" dirty="0" err="1">
                <a:solidFill>
                  <a:srgbClr val="68676C"/>
                </a:solidFill>
              </a:rPr>
              <a:t>er</a:t>
            </a:r>
            <a:r>
              <a:rPr lang="en-GB" altLang="nl-BE" sz="2200" dirty="0">
                <a:solidFill>
                  <a:srgbClr val="68676C"/>
                </a:solidFill>
              </a:rPr>
              <a:t> </a:t>
            </a:r>
            <a:r>
              <a:rPr lang="en-GB" altLang="nl-BE" sz="2200" dirty="0" err="1">
                <a:solidFill>
                  <a:srgbClr val="68676C"/>
                </a:solidFill>
              </a:rPr>
              <a:t>niet</a:t>
            </a:r>
            <a:r>
              <a:rPr lang="en-GB" altLang="nl-BE" sz="2200" dirty="0">
                <a:solidFill>
                  <a:srgbClr val="68676C"/>
                </a:solidFill>
              </a:rPr>
              <a:t> toe </a:t>
            </a:r>
            <a:r>
              <a:rPr lang="en-GB" altLang="nl-BE" sz="2200" dirty="0" err="1">
                <a:solidFill>
                  <a:srgbClr val="68676C"/>
                </a:solidFill>
              </a:rPr>
              <a:t>behoort</a:t>
            </a:r>
            <a:r>
              <a:rPr lang="en-GB" altLang="nl-BE" sz="2200" dirty="0">
                <a:solidFill>
                  <a:srgbClr val="68676C"/>
                </a:solidFill>
              </a:rPr>
              <a:t>: 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r>
              <a:rPr lang="en-GB" altLang="nl-BE" sz="2200" i="1" dirty="0">
                <a:solidFill>
                  <a:srgbClr val="68676C"/>
                </a:solidFill>
              </a:rPr>
              <a:t>							GUI_LIB::Window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2200" i="1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18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1800" i="1" dirty="0">
                <a:solidFill>
                  <a:srgbClr val="68676C"/>
                </a:solidFill>
              </a:rPr>
              <a:t> 4.24</a:t>
            </a:r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6215F06-31EE-4138-9076-195E52430F5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EDA0AE-15D4-5545-88B3-98455D595FFD}"/>
              </a:ext>
            </a:extLst>
          </p:cNvPr>
          <p:cNvGrpSpPr/>
          <p:nvPr/>
        </p:nvGrpSpPr>
        <p:grpSpPr>
          <a:xfrm>
            <a:off x="7585075" y="5778315"/>
            <a:ext cx="2016125" cy="1022350"/>
            <a:chOff x="8183564" y="5453064"/>
            <a:chExt cx="2016125" cy="1022350"/>
          </a:xfrm>
        </p:grpSpPr>
        <p:sp>
          <p:nvSpPr>
            <p:cNvPr id="63493" name="Rechthoek 1"/>
            <p:cNvSpPr>
              <a:spLocks noChangeArrowheads="1"/>
            </p:cNvSpPr>
            <p:nvPr/>
          </p:nvSpPr>
          <p:spPr bwMode="auto">
            <a:xfrm>
              <a:off x="8183564" y="5805489"/>
              <a:ext cx="2016125" cy="669925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nl-BE" altLang="nl-BE">
                <a:cs typeface="Arial" panose="020B0604020202020204" pitchFamily="34" charset="0"/>
              </a:endParaRPr>
            </a:p>
          </p:txBody>
        </p:sp>
        <p:sp>
          <p:nvSpPr>
            <p:cNvPr id="63494" name="Rechthoek 5"/>
            <p:cNvSpPr>
              <a:spLocks noChangeArrowheads="1"/>
            </p:cNvSpPr>
            <p:nvPr/>
          </p:nvSpPr>
          <p:spPr bwMode="auto">
            <a:xfrm>
              <a:off x="8183564" y="5453064"/>
              <a:ext cx="936625" cy="352425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nl-BE" altLang="nl-BE"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3D0459A-B545-D64A-AC5B-EBADACCD5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324513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61443" name="Text Box 2"/>
          <p:cNvSpPr txBox="1">
            <a:spLocks noChangeArrowheads="1"/>
          </p:cNvSpPr>
          <p:nvPr/>
        </p:nvSpPr>
        <p:spPr bwMode="auto">
          <a:xfrm>
            <a:off x="983432" y="1501615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Sinds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versie</a:t>
            </a:r>
            <a:r>
              <a:rPr lang="en-GB" altLang="nl-BE" sz="3200" dirty="0">
                <a:solidFill>
                  <a:srgbClr val="68676C"/>
                </a:solidFill>
              </a:rPr>
              <a:t> 2: </a:t>
            </a:r>
          </a:p>
          <a:p>
            <a:pPr marL="0" indent="-11430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</a:rPr>
              <a:t>	package merge</a:t>
            </a:r>
          </a:p>
          <a:p>
            <a:pPr marL="0" indent="-11430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>
                <a:solidFill>
                  <a:srgbClr val="68676C"/>
                </a:solidFill>
              </a:rPr>
              <a:t>	(</a:t>
            </a:r>
            <a:r>
              <a:rPr lang="en-GB" altLang="nl-BE" sz="3200" dirty="0" err="1">
                <a:solidFill>
                  <a:srgbClr val="68676C"/>
                </a:solidFill>
              </a:rPr>
              <a:t>samensmelting</a:t>
            </a:r>
            <a:r>
              <a:rPr lang="en-GB" altLang="nl-BE" sz="3200" dirty="0">
                <a:solidFill>
                  <a:srgbClr val="68676C"/>
                </a:solidFill>
              </a:rPr>
              <a:t>)</a:t>
            </a:r>
          </a:p>
          <a:p>
            <a:pPr marL="0" indent="-11430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3200" i="1" dirty="0">
                <a:solidFill>
                  <a:srgbClr val="68676C"/>
                </a:solidFill>
              </a:rPr>
              <a:t> 4.25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defRPr/>
            </a:pPr>
            <a:endParaRPr lang="en-GB" altLang="nl-BE" sz="3200" i="1" dirty="0">
              <a:solidFill>
                <a:srgbClr val="68676C"/>
              </a:solidFill>
            </a:endParaRPr>
          </a:p>
        </p:txBody>
      </p:sp>
      <p:sp>
        <p:nvSpPr>
          <p:cNvPr id="6758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17AF2BF-EE4F-4CF0-82C2-5AEA017589E1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67589" name="Picture 6" descr="https://i.imgflip.com/1s9m1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8182"/>
            <a:ext cx="4848696" cy="5436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1127448" y="1607340"/>
            <a:ext cx="1180899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1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68676C"/>
                </a:solidFill>
              </a:rPr>
              <a:t>Geeft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aan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dat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bepaald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modelelement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andere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modelelementen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nodig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heeft</a:t>
            </a:r>
            <a:r>
              <a:rPr lang="en-GB" altLang="nl-BE" sz="3200" dirty="0">
                <a:solidFill>
                  <a:srgbClr val="68676C"/>
                </a:solidFill>
              </a:rPr>
              <a:t> om </a:t>
            </a:r>
            <a:r>
              <a:rPr lang="en-GB" altLang="nl-BE" sz="3200" dirty="0" err="1">
                <a:solidFill>
                  <a:srgbClr val="68676C"/>
                </a:solidFill>
              </a:rPr>
              <a:t>goed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te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kunnen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functioneren</a:t>
            </a:r>
            <a:r>
              <a:rPr lang="en-GB" altLang="nl-BE" sz="3200" dirty="0">
                <a:solidFill>
                  <a:srgbClr val="68676C"/>
                </a:solidFill>
              </a:rPr>
              <a:t>.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r>
              <a:rPr lang="en-GB" altLang="nl-BE" sz="3200" i="1" dirty="0">
                <a:solidFill>
                  <a:srgbClr val="68676C"/>
                </a:solidFill>
              </a:rPr>
              <a:t>    	Client – suppliers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3200" i="1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dirty="0">
                <a:solidFill>
                  <a:srgbClr val="68676C"/>
                </a:solidFill>
              </a:rPr>
              <a:t>Dependency-</a:t>
            </a:r>
            <a:r>
              <a:rPr lang="en-GB" altLang="nl-BE" sz="3200" dirty="0" err="1">
                <a:solidFill>
                  <a:srgbClr val="68676C"/>
                </a:solidFill>
              </a:rPr>
              <a:t>relaties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kunnen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verschillende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vormen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hebben</a:t>
            </a:r>
            <a:r>
              <a:rPr lang="en-GB" altLang="nl-BE" sz="3200" dirty="0">
                <a:solidFill>
                  <a:srgbClr val="68676C"/>
                </a:solidFill>
              </a:rPr>
              <a:t>: stereotypes.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3200" i="1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800" i="1" dirty="0">
                <a:solidFill>
                  <a:srgbClr val="68676C"/>
                </a:solidFill>
              </a:rPr>
              <a:t> 4.24</a:t>
            </a:r>
          </a:p>
          <a:p>
            <a:pPr lvl="1" eaLnBrk="1" hangingPunct="1">
              <a:lnSpc>
                <a:spcPct val="80000"/>
              </a:lnSpc>
              <a:spcBef>
                <a:spcPts val="475"/>
              </a:spcBef>
              <a:buClrTx/>
              <a:buSzPct val="90000"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3200" i="1" dirty="0">
              <a:solidFill>
                <a:srgbClr val="68676C"/>
              </a:solidFill>
            </a:endParaRPr>
          </a:p>
        </p:txBody>
      </p:sp>
      <p:sp>
        <p:nvSpPr>
          <p:cNvPr id="6554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7B4C68-3698-4103-A878-4F5C88AFFCAB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4B241F-9207-7548-8359-F9CE7D967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627409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12192" y="2118381"/>
            <a:ext cx="10205764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4250" indent="-525463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475"/>
              </a:spcBef>
              <a:buSzPct val="90000"/>
              <a:defRPr/>
            </a:pPr>
            <a:endParaRPr lang="en-GB" altLang="nl-BE" sz="20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waarin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aantal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zaken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afhankelijk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zijn</a:t>
            </a:r>
            <a:r>
              <a:rPr lang="en-GB" altLang="nl-BE" sz="2400" dirty="0">
                <a:solidFill>
                  <a:srgbClr val="68676C"/>
                </a:solidFill>
              </a:rPr>
              <a:t> van </a:t>
            </a:r>
            <a:r>
              <a:rPr lang="en-GB" altLang="nl-BE" sz="2400" dirty="0" err="1">
                <a:solidFill>
                  <a:srgbClr val="68676C"/>
                </a:solidFill>
              </a:rPr>
              <a:t>één</a:t>
            </a:r>
            <a:r>
              <a:rPr lang="en-GB" altLang="nl-BE" sz="2400" dirty="0">
                <a:solidFill>
                  <a:srgbClr val="68676C"/>
                </a:solidFill>
              </a:rPr>
              <a:t> of </a:t>
            </a:r>
            <a:r>
              <a:rPr lang="en-GB" altLang="nl-BE" sz="2400" dirty="0" err="1">
                <a:solidFill>
                  <a:srgbClr val="68676C"/>
                </a:solidFill>
              </a:rPr>
              <a:t>meer</a:t>
            </a:r>
            <a:r>
              <a:rPr lang="en-GB" altLang="nl-BE" sz="2400" dirty="0">
                <a:solidFill>
                  <a:srgbClr val="68676C"/>
                </a:solidFill>
              </a:rPr>
              <a:t> parameters.</a:t>
            </a: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Door </a:t>
            </a:r>
            <a:r>
              <a:rPr lang="en-GB" altLang="nl-BE" sz="2400" dirty="0" err="1">
                <a:solidFill>
                  <a:srgbClr val="68676C"/>
                </a:solidFill>
              </a:rPr>
              <a:t>waarde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te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geven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aan</a:t>
            </a:r>
            <a:r>
              <a:rPr lang="en-GB" altLang="nl-BE" sz="2400" dirty="0">
                <a:solidFill>
                  <a:srgbClr val="68676C"/>
                </a:solidFill>
              </a:rPr>
              <a:t> parameters </a:t>
            </a:r>
            <a:r>
              <a:rPr lang="en-GB" altLang="nl-BE" sz="2400" dirty="0" err="1">
                <a:solidFill>
                  <a:srgbClr val="68676C"/>
                </a:solidFill>
              </a:rPr>
              <a:t>ontstaat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waarvan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kan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geïnstantieerd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worden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Familie</a:t>
            </a:r>
            <a:r>
              <a:rPr lang="en-GB" altLang="nl-BE" sz="2400" dirty="0">
                <a:solidFill>
                  <a:srgbClr val="68676C"/>
                </a:solidFill>
              </a:rPr>
              <a:t> van </a:t>
            </a:r>
            <a:r>
              <a:rPr lang="en-GB" altLang="nl-BE" sz="2400" dirty="0" err="1">
                <a:solidFill>
                  <a:srgbClr val="68676C"/>
                </a:solidFill>
              </a:rPr>
              <a:t>klassen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 err="1">
                <a:solidFill>
                  <a:srgbClr val="68676C"/>
                </a:solidFill>
              </a:rPr>
              <a:t>Wanneer</a:t>
            </a:r>
            <a:r>
              <a:rPr lang="en-GB" altLang="nl-BE" sz="2400" dirty="0">
                <a:solidFill>
                  <a:srgbClr val="68676C"/>
                </a:solidFill>
              </a:rPr>
              <a:t> parameter type </a:t>
            </a:r>
            <a:r>
              <a:rPr lang="en-GB" altLang="nl-BE" sz="2400" dirty="0" err="1">
                <a:solidFill>
                  <a:srgbClr val="68676C"/>
                </a:solidFill>
              </a:rPr>
              <a:t>aanduidt</a:t>
            </a:r>
            <a:r>
              <a:rPr lang="en-GB" altLang="nl-BE" sz="2400" dirty="0">
                <a:solidFill>
                  <a:srgbClr val="68676C"/>
                </a:solidFill>
              </a:rPr>
              <a:t>, </a:t>
            </a:r>
            <a:r>
              <a:rPr lang="en-GB" altLang="nl-BE" sz="2400" dirty="0" err="1">
                <a:solidFill>
                  <a:srgbClr val="68676C"/>
                </a:solidFill>
              </a:rPr>
              <a:t>kan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aangegeven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worden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aan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welk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ander</a:t>
            </a:r>
            <a:r>
              <a:rPr lang="en-GB" altLang="nl-BE" sz="2400" dirty="0">
                <a:solidFill>
                  <a:srgbClr val="68676C"/>
                </a:solidFill>
              </a:rPr>
              <a:t> type </a:t>
            </a:r>
            <a:r>
              <a:rPr lang="en-GB" altLang="nl-BE" sz="2400" dirty="0" err="1">
                <a:solidFill>
                  <a:srgbClr val="68676C"/>
                </a:solidFill>
              </a:rPr>
              <a:t>dit</a:t>
            </a:r>
            <a:r>
              <a:rPr lang="en-GB" altLang="nl-BE" sz="2400" dirty="0">
                <a:solidFill>
                  <a:srgbClr val="68676C"/>
                </a:solidFill>
              </a:rPr>
              <a:t> type </a:t>
            </a:r>
            <a:r>
              <a:rPr lang="en-GB" altLang="nl-BE" sz="2400" dirty="0" err="1">
                <a:solidFill>
                  <a:srgbClr val="68676C"/>
                </a:solidFill>
              </a:rPr>
              <a:t>moet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voldoen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Templates.</a:t>
            </a:r>
          </a:p>
          <a:p>
            <a:pPr lvl="2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9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400" i="1" dirty="0">
                <a:solidFill>
                  <a:srgbClr val="68676C"/>
                </a:solidFill>
              </a:rPr>
              <a:t> 4.26</a:t>
            </a:r>
          </a:p>
          <a:p>
            <a:pPr lvl="2" indent="-455613" eaLnBrk="1" hangingPunct="1">
              <a:lnSpc>
                <a:spcPct val="90000"/>
              </a:lnSpc>
              <a:spcBef>
                <a:spcPts val="550"/>
              </a:spcBef>
              <a:buSzPct val="90000"/>
              <a:defRPr/>
            </a:pPr>
            <a:r>
              <a:rPr lang="en-GB" altLang="nl-BE" sz="2400" dirty="0">
                <a:solidFill>
                  <a:srgbClr val="68676C"/>
                </a:solidFill>
              </a:rPr>
              <a:t>	</a:t>
            </a:r>
          </a:p>
        </p:txBody>
      </p:sp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3240EB-8AC8-4010-849F-A7EDAC35DE7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7B701B-A7C9-CD40-9593-2566E4CA7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035604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97000C"/>
              </a:buClr>
              <a:buSzPct val="90000"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1595438" y="1340768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2068513" algn="l"/>
                <a:tab pos="2982913" algn="l"/>
                <a:tab pos="3897313" algn="l"/>
                <a:tab pos="4811713" algn="l"/>
                <a:tab pos="5726113" algn="l"/>
                <a:tab pos="6640513" algn="l"/>
                <a:tab pos="7554913" algn="l"/>
                <a:tab pos="8469313" algn="l"/>
                <a:tab pos="9383713" algn="l"/>
                <a:tab pos="10298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eaLnBrk="1" hangingPunct="1">
              <a:spcBef>
                <a:spcPts val="500"/>
              </a:spcBef>
              <a:buClrTx/>
              <a:buSzPct val="90000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1" eaLnBrk="1" hangingPunct="1">
              <a:spcBef>
                <a:spcPts val="500"/>
              </a:spcBef>
              <a:buClrTx/>
              <a:buSzPct val="90000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1" eaLnBrk="1" hangingPunct="1">
              <a:spcBef>
                <a:spcPts val="500"/>
              </a:spcBef>
              <a:buClrTx/>
              <a:buSzPct val="90000"/>
              <a:defRPr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Beperking</a:t>
            </a:r>
            <a:r>
              <a:rPr lang="en-GB" altLang="nl-BE" sz="2800" dirty="0">
                <a:solidFill>
                  <a:srgbClr val="68676C"/>
                </a:solidFill>
              </a:rPr>
              <a:t> op </a:t>
            </a:r>
            <a:r>
              <a:rPr lang="en-GB" altLang="nl-BE" sz="2800" dirty="0" err="1">
                <a:solidFill>
                  <a:srgbClr val="68676C"/>
                </a:solidFill>
              </a:rPr>
              <a:t>één</a:t>
            </a:r>
            <a:r>
              <a:rPr lang="en-GB" altLang="nl-BE" sz="2800" dirty="0">
                <a:solidFill>
                  <a:srgbClr val="68676C"/>
                </a:solidFill>
              </a:rPr>
              <a:t> of </a:t>
            </a:r>
            <a:r>
              <a:rPr lang="en-GB" altLang="nl-BE" sz="2800" dirty="0" err="1">
                <a:solidFill>
                  <a:srgbClr val="68676C"/>
                </a:solidFill>
              </a:rPr>
              <a:t>meer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elementen</a:t>
            </a:r>
            <a:r>
              <a:rPr lang="en-GB" altLang="nl-BE" sz="2800" dirty="0">
                <a:solidFill>
                  <a:srgbClr val="68676C"/>
                </a:solidFill>
              </a:rPr>
              <a:t> in het </a:t>
            </a:r>
            <a:r>
              <a:rPr lang="en-GB" altLang="nl-BE" sz="2800" dirty="0" err="1">
                <a:solidFill>
                  <a:srgbClr val="68676C"/>
                </a:solidFill>
              </a:rPr>
              <a:t>klassediagram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>
                <a:solidFill>
                  <a:srgbClr val="68676C"/>
                </a:solidFill>
              </a:rPr>
              <a:t>OCL			</a:t>
            </a:r>
            <a:r>
              <a:rPr lang="en-GB" altLang="nl-BE" sz="2800" dirty="0">
                <a:solidFill>
                  <a:srgbClr val="92D050"/>
                </a:solidFill>
              </a:rPr>
              <a:t>	</a:t>
            </a:r>
            <a:r>
              <a:rPr lang="en-GB" altLang="nl-BE" sz="2800" dirty="0" err="1">
                <a:solidFill>
                  <a:srgbClr val="C00000"/>
                </a:solidFill>
              </a:rPr>
              <a:t>Jobstudent</a:t>
            </a:r>
            <a:r>
              <a:rPr lang="en-GB" altLang="nl-BE" sz="2800" dirty="0">
                <a:solidFill>
                  <a:srgbClr val="C00000"/>
                </a:solidFill>
              </a:rPr>
              <a:t> </a:t>
            </a:r>
          </a:p>
          <a:p>
            <a:pPr marL="3657600" lvl="8" indent="0" eaLnBrk="1" hangingPunct="1"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2800" dirty="0">
                <a:solidFill>
                  <a:srgbClr val="C00000"/>
                </a:solidFill>
              </a:rPr>
              <a:t>			</a:t>
            </a:r>
            <a:r>
              <a:rPr lang="en-GB" altLang="nl-BE" sz="2800" dirty="0" err="1">
                <a:solidFill>
                  <a:srgbClr val="C00000"/>
                </a:solidFill>
              </a:rPr>
              <a:t>leeftijd</a:t>
            </a:r>
            <a:r>
              <a:rPr lang="en-GB" altLang="nl-BE" sz="2800" dirty="0">
                <a:solidFill>
                  <a:srgbClr val="C00000"/>
                </a:solidFill>
              </a:rPr>
              <a:t> &gt;18</a:t>
            </a:r>
          </a:p>
          <a:p>
            <a:pPr marL="3657600" lvl="8" indent="0" eaLnBrk="1" hangingPunct="1"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2800" dirty="0">
                <a:solidFill>
                  <a:srgbClr val="C00000"/>
                </a:solidFill>
              </a:rPr>
              <a:t>			</a:t>
            </a:r>
            <a:r>
              <a:rPr lang="en-GB" altLang="nl-BE" sz="2800" dirty="0" err="1">
                <a:solidFill>
                  <a:srgbClr val="C00000"/>
                </a:solidFill>
              </a:rPr>
              <a:t>dood</a:t>
            </a:r>
            <a:r>
              <a:rPr lang="en-GB" altLang="nl-BE" sz="2800" dirty="0">
                <a:solidFill>
                  <a:srgbClr val="C00000"/>
                </a:solidFill>
              </a:rPr>
              <a:t> = False</a:t>
            </a: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Xor</a:t>
            </a:r>
            <a:r>
              <a:rPr lang="en-GB" altLang="nl-BE" sz="2800" dirty="0">
                <a:solidFill>
                  <a:srgbClr val="68676C"/>
                </a:solidFill>
              </a:rPr>
              <a:t> constraint</a:t>
            </a:r>
            <a:endParaRPr lang="en-GB" altLang="nl-BE" sz="2800" i="1" dirty="0">
              <a:solidFill>
                <a:srgbClr val="68676C"/>
              </a:solidFill>
            </a:endParaRPr>
          </a:p>
          <a:p>
            <a:pPr lvl="3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8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800" i="1" dirty="0">
                <a:solidFill>
                  <a:srgbClr val="68676C"/>
                </a:solidFill>
              </a:rPr>
              <a:t> 4.28</a:t>
            </a:r>
          </a:p>
        </p:txBody>
      </p:sp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B77C710-996E-4EFB-B57B-34062417491A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DDE58D-DF7F-704F-8934-FB254460D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109156"/>
              </p:ext>
            </p:extLst>
          </p:nvPr>
        </p:nvGraphicFramePr>
        <p:xfrm>
          <a:off x="407368" y="1106573"/>
          <a:ext cx="10872440" cy="9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DEDA923-37F9-384E-890F-BF779605B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7860" y="3539151"/>
            <a:ext cx="2684140" cy="15034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GB" altLang="nl-BE" sz="3600" err="1">
                <a:solidFill>
                  <a:srgbClr val="68676C"/>
                </a:solidFill>
              </a:rPr>
              <a:t>Geavanceerde</a:t>
            </a:r>
            <a:r>
              <a:rPr lang="en-GB" altLang="nl-BE" sz="3600">
                <a:solidFill>
                  <a:srgbClr val="68676C"/>
                </a:solidFill>
              </a:rPr>
              <a:t> </a:t>
            </a:r>
            <a:r>
              <a:rPr lang="en-GB" altLang="nl-BE" sz="3600" err="1">
                <a:solidFill>
                  <a:srgbClr val="68676C"/>
                </a:solidFill>
              </a:rPr>
              <a:t>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711450" y="2038351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800"/>
              </a:spcBef>
              <a:buSzPct val="90000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Een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geavanceerd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voorbeelddiagram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eaLnBrk="1" hangingPunct="1">
              <a:spcBef>
                <a:spcPts val="800"/>
              </a:spcBef>
              <a:buSzPct val="90000"/>
              <a:defRPr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6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24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400" i="1" dirty="0">
                <a:solidFill>
                  <a:srgbClr val="68676C"/>
                </a:solidFill>
              </a:rPr>
              <a:t> 4.12 -&gt; </a:t>
            </a:r>
            <a:r>
              <a:rPr lang="en-GB" altLang="nl-BE" sz="2400" i="1" dirty="0" err="1">
                <a:solidFill>
                  <a:srgbClr val="68676C"/>
                </a:solidFill>
              </a:rPr>
              <a:t>Figuur</a:t>
            </a:r>
            <a:r>
              <a:rPr lang="en-GB" altLang="nl-BE" sz="2400" i="1" dirty="0">
                <a:solidFill>
                  <a:srgbClr val="68676C"/>
                </a:solidFill>
              </a:rPr>
              <a:t> 4.29</a:t>
            </a:r>
          </a:p>
          <a:p>
            <a:pPr marL="601663" indent="-600075" eaLnBrk="1" hangingPunct="1">
              <a:spcBef>
                <a:spcPts val="800"/>
              </a:spcBef>
              <a:buClr>
                <a:srgbClr val="97000C"/>
              </a:buClr>
              <a:buSzPct val="90000"/>
              <a:defRPr/>
            </a:pPr>
            <a:endParaRPr lang="en-GB" altLang="nl-BE" sz="3200" i="1" dirty="0">
              <a:solidFill>
                <a:srgbClr val="68676C"/>
              </a:solidFill>
            </a:endParaRPr>
          </a:p>
        </p:txBody>
      </p:sp>
      <p:sp>
        <p:nvSpPr>
          <p:cNvPr id="737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FE92BF-CCF4-4F4D-AA8A-A08A8B942C74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0314E-636B-3444-B980-5CC94D68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001" y="2853185"/>
            <a:ext cx="2531098" cy="35730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75779" name="Text Box 2"/>
          <p:cNvSpPr txBox="1">
            <a:spLocks noChangeArrowheads="1"/>
          </p:cNvSpPr>
          <p:nvPr/>
        </p:nvSpPr>
        <p:spPr bwMode="auto">
          <a:xfrm>
            <a:off x="-6920" y="692696"/>
            <a:ext cx="1022513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744663" indent="-373063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75"/>
              </a:spcBef>
              <a:buClrTx/>
              <a:buSzPct val="90000"/>
            </a:pP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endParaRPr lang="en-GB" altLang="nl-BE" dirty="0">
              <a:solidFill>
                <a:srgbClr val="68676C"/>
              </a:solidFill>
            </a:endParaRP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r>
              <a:rPr lang="en-GB" altLang="nl-BE" dirty="0" err="1">
                <a:solidFill>
                  <a:srgbClr val="68676C"/>
                </a:solidFill>
              </a:rPr>
              <a:t>Overeenkomst</a:t>
            </a:r>
            <a:r>
              <a:rPr lang="en-GB" altLang="nl-BE" dirty="0">
                <a:solidFill>
                  <a:srgbClr val="68676C"/>
                </a:solidFill>
              </a:rPr>
              <a:t> met OMT (Object Modelling Technique)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r>
              <a:rPr lang="en-GB" altLang="nl-BE" dirty="0" err="1">
                <a:solidFill>
                  <a:srgbClr val="68676C"/>
                </a:solidFill>
              </a:rPr>
              <a:t>Stappenplan</a:t>
            </a:r>
            <a:r>
              <a:rPr lang="en-GB" altLang="nl-BE" dirty="0">
                <a:solidFill>
                  <a:srgbClr val="68676C"/>
                </a:solidFill>
              </a:rPr>
              <a:t> (10 </a:t>
            </a:r>
            <a:r>
              <a:rPr lang="en-GB" altLang="nl-BE" dirty="0" err="1">
                <a:solidFill>
                  <a:srgbClr val="68676C"/>
                </a:solidFill>
              </a:rPr>
              <a:t>stappen</a:t>
            </a:r>
            <a:r>
              <a:rPr lang="en-GB" altLang="nl-BE" dirty="0">
                <a:solidFill>
                  <a:srgbClr val="68676C"/>
                </a:solidFill>
              </a:rPr>
              <a:t>)‏</a:t>
            </a:r>
          </a:p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endParaRPr lang="en-GB" altLang="nl-BE" dirty="0">
              <a:solidFill>
                <a:srgbClr val="68676C"/>
              </a:solidFill>
            </a:endParaRPr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7A10A9C-1D18-489E-8D33-1F09993C047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D6F0F-A37E-C843-A56A-3F838301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1905000"/>
            <a:ext cx="4442034" cy="4752976"/>
          </a:xfrm>
          <a:prstGeom prst="rect">
            <a:avLst/>
          </a:prstGeom>
          <a:effectLst>
            <a:outerShdw blurRad="711200" dist="1104900" dir="5400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75779" name="Text Box 2"/>
          <p:cNvSpPr txBox="1">
            <a:spLocks noChangeArrowheads="1"/>
          </p:cNvSpPr>
          <p:nvPr/>
        </p:nvSpPr>
        <p:spPr bwMode="auto">
          <a:xfrm>
            <a:off x="1271464" y="571500"/>
            <a:ext cx="1022513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744663" indent="-373063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675"/>
              </a:spcBef>
              <a:buClrTx/>
              <a:buSzPct val="90000"/>
            </a:pP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00"/>
              </a:spcBef>
              <a:buClr>
                <a:srgbClr val="97000C"/>
              </a:buClr>
              <a:buSzPct val="90000"/>
            </a:pPr>
            <a:endParaRPr lang="en-GB" altLang="nl-BE" dirty="0">
              <a:solidFill>
                <a:srgbClr val="68676C"/>
              </a:solidFill>
            </a:endParaRP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Identificeer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alle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mogelijke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kandidaatklassen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Selecteer</a:t>
            </a:r>
            <a:r>
              <a:rPr lang="en-GB" altLang="nl-BE" sz="2800" dirty="0">
                <a:solidFill>
                  <a:srgbClr val="68676C"/>
                </a:solidFill>
              </a:rPr>
              <a:t> de </a:t>
            </a:r>
            <a:r>
              <a:rPr lang="en-GB" altLang="nl-BE" sz="2800" dirty="0" err="1">
                <a:solidFill>
                  <a:srgbClr val="68676C"/>
                </a:solidFill>
              </a:rPr>
              <a:t>klassen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uit</a:t>
            </a:r>
            <a:r>
              <a:rPr lang="en-GB" altLang="nl-BE" sz="2800" dirty="0">
                <a:solidFill>
                  <a:srgbClr val="68676C"/>
                </a:solidFill>
              </a:rPr>
              <a:t> de </a:t>
            </a:r>
            <a:r>
              <a:rPr lang="en-GB" altLang="nl-BE" sz="2800" dirty="0" err="1">
                <a:solidFill>
                  <a:srgbClr val="68676C"/>
                </a:solidFill>
              </a:rPr>
              <a:t>lijst</a:t>
            </a:r>
            <a:r>
              <a:rPr lang="en-GB" altLang="nl-BE" sz="2800" dirty="0">
                <a:solidFill>
                  <a:srgbClr val="68676C"/>
                </a:solidFill>
              </a:rPr>
              <a:t> van </a:t>
            </a:r>
            <a:r>
              <a:rPr lang="en-GB" altLang="nl-BE" sz="2800" dirty="0" err="1">
                <a:solidFill>
                  <a:srgbClr val="68676C"/>
                </a:solidFill>
              </a:rPr>
              <a:t>kandidaten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>
                <a:solidFill>
                  <a:srgbClr val="68676C"/>
                </a:solidFill>
              </a:rPr>
              <a:t>(</a:t>
            </a:r>
            <a:r>
              <a:rPr lang="en-GB" altLang="nl-BE" sz="2800" dirty="0" err="1">
                <a:solidFill>
                  <a:srgbClr val="68676C"/>
                </a:solidFill>
              </a:rPr>
              <a:t>Maak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modeldictionary</a:t>
            </a:r>
            <a:r>
              <a:rPr lang="en-GB" altLang="nl-BE" sz="2800" dirty="0">
                <a:solidFill>
                  <a:srgbClr val="68676C"/>
                </a:solidFill>
              </a:rPr>
              <a:t>.)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Identificeer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associaties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Identificeer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attributen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Identificeer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operaties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 err="1">
                <a:solidFill>
                  <a:srgbClr val="68676C"/>
                </a:solidFill>
              </a:rPr>
              <a:t>Generaliseer</a:t>
            </a:r>
            <a:r>
              <a:rPr lang="en-GB" altLang="nl-BE" sz="2800" dirty="0">
                <a:solidFill>
                  <a:srgbClr val="68676C"/>
                </a:solidFill>
              </a:rPr>
              <a:t> met </a:t>
            </a:r>
            <a:r>
              <a:rPr lang="en-GB" altLang="nl-BE" sz="2800" dirty="0" err="1">
                <a:solidFill>
                  <a:srgbClr val="68676C"/>
                </a:solidFill>
              </a:rPr>
              <a:t>behulp</a:t>
            </a:r>
            <a:r>
              <a:rPr lang="en-GB" altLang="nl-BE" sz="2800" dirty="0">
                <a:solidFill>
                  <a:srgbClr val="68676C"/>
                </a:solidFill>
              </a:rPr>
              <a:t> van </a:t>
            </a:r>
            <a:r>
              <a:rPr lang="en-GB" altLang="nl-BE" sz="2800" dirty="0" err="1">
                <a:solidFill>
                  <a:srgbClr val="68676C"/>
                </a:solidFill>
              </a:rPr>
              <a:t>overerving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>
                <a:solidFill>
                  <a:srgbClr val="68676C"/>
                </a:solidFill>
              </a:rPr>
              <a:t>(</a:t>
            </a:r>
            <a:r>
              <a:rPr lang="en-GB" altLang="nl-BE" sz="2800" dirty="0" err="1">
                <a:solidFill>
                  <a:srgbClr val="68676C"/>
                </a:solidFill>
              </a:rPr>
              <a:t>Maak</a:t>
            </a:r>
            <a:r>
              <a:rPr lang="en-GB" altLang="nl-BE" sz="2800" dirty="0">
                <a:solidFill>
                  <a:srgbClr val="68676C"/>
                </a:solidFill>
              </a:rPr>
              <a:t> OCL-constraints.)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>
                <a:solidFill>
                  <a:srgbClr val="68676C"/>
                </a:solidFill>
              </a:rPr>
              <a:t>(</a:t>
            </a:r>
            <a:r>
              <a:rPr lang="en-GB" altLang="nl-BE" sz="2800" dirty="0" err="1">
                <a:solidFill>
                  <a:srgbClr val="68676C"/>
                </a:solidFill>
              </a:rPr>
              <a:t>Groepeer</a:t>
            </a:r>
            <a:r>
              <a:rPr lang="en-GB" altLang="nl-BE" sz="2800" dirty="0">
                <a:solidFill>
                  <a:srgbClr val="68676C"/>
                </a:solidFill>
              </a:rPr>
              <a:t> in packages.)</a:t>
            </a:r>
          </a:p>
          <a:p>
            <a:pPr lvl="3" eaLnBrk="1" hangingPunct="1"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</a:pP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Itereer</a:t>
            </a:r>
            <a:r>
              <a:rPr lang="en-GB" altLang="nl-BE" sz="2800" dirty="0">
                <a:solidFill>
                  <a:srgbClr val="68676C"/>
                </a:solidFill>
              </a:rPr>
              <a:t> over de </a:t>
            </a:r>
            <a:r>
              <a:rPr lang="en-GB" altLang="nl-BE" sz="2800" dirty="0" err="1">
                <a:solidFill>
                  <a:srgbClr val="68676C"/>
                </a:solidFill>
              </a:rPr>
              <a:t>gedane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stappen</a:t>
            </a:r>
            <a:endParaRPr lang="en-GB" altLang="nl-BE" sz="2800" dirty="0">
              <a:solidFill>
                <a:srgbClr val="68676C"/>
              </a:solidFill>
            </a:endParaRPr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7A10A9C-1D18-489E-8D33-1F09993C047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95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546519"/>
              </p:ext>
            </p:extLst>
          </p:nvPr>
        </p:nvGraphicFramePr>
        <p:xfrm>
          <a:off x="947428" y="895264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3" name="Afbeelding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93" y="4542523"/>
            <a:ext cx="1722935" cy="170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D95F0E-3628-CD41-9C5D-1488BB4D5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379563"/>
              </p:ext>
            </p:extLst>
          </p:nvPr>
        </p:nvGraphicFramePr>
        <p:xfrm>
          <a:off x="335360" y="1373452"/>
          <a:ext cx="11737304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782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DAA4B28-7585-4B02-8AA9-391108E73F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89A188-E3C9-9B43-8349-0515B2FF9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554892"/>
              </p:ext>
            </p:extLst>
          </p:nvPr>
        </p:nvGraphicFramePr>
        <p:xfrm>
          <a:off x="335360" y="1268760"/>
          <a:ext cx="1159328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87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A6D36D7-EBCA-4B4B-B588-0979E93C4D3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1559496" y="76728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0" y="908720"/>
            <a:ext cx="1250471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14400" lvl="2" indent="0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</a:pPr>
            <a:r>
              <a:rPr lang="en-GB" altLang="nl-BE" sz="3200" dirty="0">
                <a:solidFill>
                  <a:srgbClr val="68676C"/>
                </a:solidFill>
              </a:rPr>
              <a:t>Ook </a:t>
            </a:r>
            <a:r>
              <a:rPr lang="en-GB" altLang="nl-BE" sz="3200" dirty="0" err="1">
                <a:solidFill>
                  <a:srgbClr val="68676C"/>
                </a:solidFill>
              </a:rPr>
              <a:t>bekijken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waarom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geen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klasse</a:t>
            </a:r>
            <a:r>
              <a:rPr lang="en-GB" altLang="nl-BE" sz="3200" dirty="0">
                <a:solidFill>
                  <a:srgbClr val="68676C"/>
                </a:solidFill>
              </a:rPr>
              <a:t>:</a:t>
            </a:r>
          </a:p>
          <a:p>
            <a:pPr lvl="2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Redundante</a:t>
            </a:r>
            <a:r>
              <a:rPr lang="en-GB" altLang="nl-BE" sz="2400" b="1" dirty="0">
                <a:solidFill>
                  <a:srgbClr val="68676C"/>
                </a:solidFill>
              </a:rPr>
              <a:t> </a:t>
            </a:r>
            <a:r>
              <a:rPr lang="en-GB" altLang="nl-BE" sz="2400" b="1" dirty="0" err="1">
                <a:solidFill>
                  <a:srgbClr val="68676C"/>
                </a:solidFill>
              </a:rPr>
              <a:t>klassen</a:t>
            </a:r>
            <a:r>
              <a:rPr lang="en-GB" altLang="nl-BE" sz="2400" b="1" dirty="0">
                <a:solidFill>
                  <a:srgbClr val="68676C"/>
                </a:solidFill>
              </a:rPr>
              <a:t> 	</a:t>
            </a:r>
            <a:r>
              <a:rPr lang="en-GB" altLang="nl-BE" sz="2400" dirty="0">
                <a:solidFill>
                  <a:srgbClr val="68676C"/>
                </a:solidFill>
              </a:rPr>
              <a:t>Exact </a:t>
            </a:r>
            <a:r>
              <a:rPr lang="en-GB" altLang="nl-BE" sz="2400" dirty="0" err="1">
                <a:solidFill>
                  <a:srgbClr val="68676C"/>
                </a:solidFill>
              </a:rPr>
              <a:t>zelfde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verantwoordelijkheden</a:t>
            </a:r>
            <a:r>
              <a:rPr lang="en-GB" altLang="nl-BE" sz="2400" dirty="0">
                <a:solidFill>
                  <a:srgbClr val="68676C"/>
                </a:solidFill>
              </a:rPr>
              <a:t>/</a:t>
            </a:r>
            <a:r>
              <a:rPr lang="en-GB" altLang="nl-BE" sz="2400" dirty="0" err="1">
                <a:solidFill>
                  <a:srgbClr val="68676C"/>
                </a:solidFill>
              </a:rPr>
              <a:t>informatie</a:t>
            </a:r>
            <a:r>
              <a:rPr lang="en-GB" altLang="nl-BE" sz="24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Irrelevante</a:t>
            </a:r>
            <a:r>
              <a:rPr lang="en-GB" altLang="nl-BE" sz="2400" b="1" dirty="0">
                <a:solidFill>
                  <a:srgbClr val="68676C"/>
                </a:solidFill>
              </a:rPr>
              <a:t> </a:t>
            </a:r>
            <a:r>
              <a:rPr lang="en-GB" altLang="nl-BE" sz="2400" b="1" dirty="0" err="1">
                <a:solidFill>
                  <a:srgbClr val="68676C"/>
                </a:solidFill>
              </a:rPr>
              <a:t>klassen</a:t>
            </a:r>
            <a:r>
              <a:rPr lang="en-GB" altLang="nl-BE" sz="2400" b="1" dirty="0">
                <a:solidFill>
                  <a:srgbClr val="68676C"/>
                </a:solidFill>
              </a:rPr>
              <a:t>		</a:t>
            </a:r>
            <a:r>
              <a:rPr lang="en-GB" altLang="nl-BE" sz="2400" dirty="0" err="1">
                <a:solidFill>
                  <a:srgbClr val="68676C"/>
                </a:solidFill>
              </a:rPr>
              <a:t>Buiten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probleemdomein</a:t>
            </a:r>
            <a:r>
              <a:rPr lang="en-GB" altLang="nl-BE" sz="2400" dirty="0">
                <a:solidFill>
                  <a:srgbClr val="68676C"/>
                </a:solidFill>
              </a:rPr>
              <a:t> of </a:t>
            </a:r>
            <a:r>
              <a:rPr lang="en-GB" altLang="nl-BE" sz="2400" dirty="0" err="1">
                <a:solidFill>
                  <a:srgbClr val="68676C"/>
                </a:solidFill>
              </a:rPr>
              <a:t>niet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interessant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</a:p>
          <a:p>
            <a:pPr marL="1371600" lvl="3" indent="0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</a:pPr>
            <a:r>
              <a:rPr lang="en-GB" altLang="nl-BE" sz="2400" dirty="0">
                <a:solidFill>
                  <a:srgbClr val="68676C"/>
                </a:solidFill>
              </a:rPr>
              <a:t>					(vb. </a:t>
            </a:r>
            <a:r>
              <a:rPr lang="en-GB" altLang="nl-BE" sz="2400" dirty="0" err="1">
                <a:solidFill>
                  <a:srgbClr val="68676C"/>
                </a:solidFill>
              </a:rPr>
              <a:t>rijbewijs</a:t>
            </a:r>
            <a:r>
              <a:rPr lang="en-GB" altLang="nl-BE" sz="2400" dirty="0">
                <a:solidFill>
                  <a:srgbClr val="68676C"/>
                </a:solidFill>
              </a:rPr>
              <a:t>).</a:t>
            </a:r>
            <a:r>
              <a:rPr lang="ar-SA" altLang="nl-BE" sz="2400" dirty="0">
                <a:solidFill>
                  <a:srgbClr val="68676C"/>
                </a:solidFill>
              </a:rPr>
              <a:t>‏</a:t>
            </a:r>
            <a:endParaRPr lang="en-US" altLang="nl-BE" sz="24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Vage</a:t>
            </a:r>
            <a:r>
              <a:rPr lang="en-GB" altLang="nl-BE" sz="2400" b="1" dirty="0">
                <a:solidFill>
                  <a:srgbClr val="68676C"/>
                </a:solidFill>
              </a:rPr>
              <a:t> </a:t>
            </a:r>
            <a:r>
              <a:rPr lang="en-GB" altLang="nl-BE" sz="2400" b="1" dirty="0" err="1">
                <a:solidFill>
                  <a:srgbClr val="68676C"/>
                </a:solidFill>
              </a:rPr>
              <a:t>klassen</a:t>
            </a:r>
            <a:endParaRPr lang="en-GB" altLang="nl-BE" sz="2400" b="1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Niet</a:t>
            </a:r>
            <a:r>
              <a:rPr lang="en-GB" altLang="nl-BE" sz="2400" b="1" dirty="0">
                <a:solidFill>
                  <a:srgbClr val="68676C"/>
                </a:solidFill>
              </a:rPr>
              <a:t> </a:t>
            </a:r>
            <a:r>
              <a:rPr lang="en-GB" altLang="nl-BE" sz="2400" b="1" dirty="0" err="1">
                <a:solidFill>
                  <a:srgbClr val="68676C"/>
                </a:solidFill>
              </a:rPr>
              <a:t>kwantificeerbare</a:t>
            </a:r>
            <a:r>
              <a:rPr lang="en-GB" altLang="nl-BE" sz="2400" b="1" dirty="0">
                <a:solidFill>
                  <a:srgbClr val="68676C"/>
                </a:solidFill>
              </a:rPr>
              <a:t> 	</a:t>
            </a:r>
            <a:r>
              <a:rPr lang="en-GB" altLang="nl-BE" sz="2400" dirty="0">
                <a:solidFill>
                  <a:srgbClr val="68676C"/>
                </a:solidFill>
              </a:rPr>
              <a:t>Water, geld.</a:t>
            </a: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Attributen</a:t>
            </a:r>
            <a:r>
              <a:rPr lang="en-GB" altLang="nl-BE" sz="2400" b="1" dirty="0">
                <a:solidFill>
                  <a:srgbClr val="68676C"/>
                </a:solidFill>
              </a:rPr>
              <a:t> 			</a:t>
            </a:r>
            <a:r>
              <a:rPr lang="en-GB" altLang="nl-BE" sz="2400" dirty="0" err="1">
                <a:solidFill>
                  <a:srgbClr val="68676C"/>
                </a:solidFill>
              </a:rPr>
              <a:t>Afhankelijk</a:t>
            </a:r>
            <a:r>
              <a:rPr lang="en-GB" altLang="nl-BE" sz="2400" dirty="0">
                <a:solidFill>
                  <a:srgbClr val="68676C"/>
                </a:solidFill>
              </a:rPr>
              <a:t> van context (vb. </a:t>
            </a:r>
            <a:r>
              <a:rPr lang="en-GB" altLang="nl-BE" sz="2400" dirty="0" err="1">
                <a:solidFill>
                  <a:srgbClr val="68676C"/>
                </a:solidFill>
              </a:rPr>
              <a:t>kleur</a:t>
            </a:r>
            <a:r>
              <a:rPr lang="en-GB" altLang="nl-BE" sz="2400" dirty="0">
                <a:solidFill>
                  <a:srgbClr val="68676C"/>
                </a:solidFill>
              </a:rPr>
              <a:t> ).</a:t>
            </a: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Operaties</a:t>
            </a:r>
            <a:r>
              <a:rPr lang="en-GB" altLang="nl-BE" sz="2400" b="1" dirty="0">
                <a:solidFill>
                  <a:srgbClr val="68676C"/>
                </a:solidFill>
              </a:rPr>
              <a:t> 			</a:t>
            </a:r>
            <a:r>
              <a:rPr lang="en-GB" altLang="nl-BE" sz="2400" dirty="0" err="1">
                <a:solidFill>
                  <a:srgbClr val="68676C"/>
                </a:solidFill>
              </a:rPr>
              <a:t>Enkel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gedrag</a:t>
            </a:r>
            <a:r>
              <a:rPr lang="en-GB" altLang="nl-BE" sz="2400" dirty="0">
                <a:solidFill>
                  <a:srgbClr val="68676C"/>
                </a:solidFill>
              </a:rPr>
              <a:t> is </a:t>
            </a:r>
            <a:r>
              <a:rPr lang="en-GB" altLang="nl-BE" sz="2400" dirty="0" err="1">
                <a:solidFill>
                  <a:srgbClr val="68676C"/>
                </a:solidFill>
              </a:rPr>
              <a:t>interessant</a:t>
            </a:r>
            <a:endParaRPr lang="en-GB" altLang="nl-BE" sz="24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b="1" dirty="0" err="1">
                <a:solidFill>
                  <a:srgbClr val="68676C"/>
                </a:solidFill>
              </a:rPr>
              <a:t>Rollen</a:t>
            </a:r>
            <a:r>
              <a:rPr lang="en-GB" altLang="nl-BE" sz="2400" b="1" dirty="0">
                <a:solidFill>
                  <a:srgbClr val="68676C"/>
                </a:solidFill>
              </a:rPr>
              <a:t>				</a:t>
            </a:r>
            <a:r>
              <a:rPr lang="en-GB" altLang="nl-BE" sz="2400" dirty="0" err="1">
                <a:solidFill>
                  <a:srgbClr val="68676C"/>
                </a:solidFill>
              </a:rPr>
              <a:t>Ieder</a:t>
            </a:r>
            <a:r>
              <a:rPr lang="en-GB" altLang="nl-BE" sz="2400" dirty="0">
                <a:solidFill>
                  <a:srgbClr val="68676C"/>
                </a:solidFill>
              </a:rPr>
              <a:t> object </a:t>
            </a:r>
            <a:r>
              <a:rPr lang="en-GB" altLang="nl-BE" sz="2400" dirty="0" err="1">
                <a:solidFill>
                  <a:srgbClr val="68676C"/>
                </a:solidFill>
              </a:rPr>
              <a:t>ganse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levensloop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dezelfde</a:t>
            </a:r>
            <a:r>
              <a:rPr lang="en-GB" altLang="nl-BE" sz="2400" dirty="0">
                <a:solidFill>
                  <a:srgbClr val="68676C"/>
                </a:solidFill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</a:rPr>
              <a:t> 						(student, </a:t>
            </a:r>
            <a:r>
              <a:rPr lang="en-GB" altLang="nl-BE" sz="2400" dirty="0" err="1">
                <a:solidFill>
                  <a:srgbClr val="68676C"/>
                </a:solidFill>
              </a:rPr>
              <a:t>assistent</a:t>
            </a:r>
            <a:r>
              <a:rPr lang="en-GB" altLang="nl-BE" sz="2400" dirty="0">
                <a:solidFill>
                  <a:srgbClr val="68676C"/>
                </a:solidFill>
              </a:rPr>
              <a:t>, lector?)</a:t>
            </a:r>
          </a:p>
          <a:p>
            <a:pPr lvl="3" eaLnBrk="1" hangingPunct="1">
              <a:lnSpc>
                <a:spcPct val="80000"/>
              </a:lnSpc>
              <a:spcBef>
                <a:spcPts val="42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endParaRPr lang="en-GB" altLang="nl-BE" sz="24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68676C"/>
                </a:solidFill>
              </a:rPr>
              <a:t>Langdurig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proces</a:t>
            </a:r>
            <a:r>
              <a:rPr lang="en-GB" altLang="nl-BE" sz="2800" dirty="0">
                <a:solidFill>
                  <a:srgbClr val="68676C"/>
                </a:solidFill>
              </a:rPr>
              <a:t>, maar </a:t>
            </a:r>
            <a:r>
              <a:rPr lang="en-GB" altLang="nl-BE" sz="2800" dirty="0" err="1">
                <a:solidFill>
                  <a:srgbClr val="68676C"/>
                </a:solidFill>
              </a:rPr>
              <a:t>leidt</a:t>
            </a:r>
            <a:r>
              <a:rPr lang="en-GB" altLang="nl-BE" sz="2800" dirty="0">
                <a:solidFill>
                  <a:srgbClr val="68676C"/>
                </a:solidFill>
              </a:rPr>
              <a:t> tot </a:t>
            </a:r>
            <a:r>
              <a:rPr lang="en-GB" altLang="nl-BE" sz="2800" dirty="0" err="1">
                <a:solidFill>
                  <a:srgbClr val="68676C"/>
                </a:solidFill>
              </a:rPr>
              <a:t>beter</a:t>
            </a:r>
            <a:r>
              <a:rPr lang="en-GB" altLang="nl-BE" sz="2800" dirty="0">
                <a:solidFill>
                  <a:srgbClr val="68676C"/>
                </a:solidFill>
              </a:rPr>
              <a:t> begrip van het </a:t>
            </a:r>
            <a:r>
              <a:rPr lang="en-GB" altLang="nl-BE" sz="2800" dirty="0" err="1">
                <a:solidFill>
                  <a:srgbClr val="68676C"/>
                </a:solidFill>
              </a:rPr>
              <a:t>probleemdomein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bij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alle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deelnemers</a:t>
            </a:r>
            <a:r>
              <a:rPr lang="en-GB" altLang="nl-BE" sz="2800" dirty="0">
                <a:solidFill>
                  <a:srgbClr val="68676C"/>
                </a:solidFill>
              </a:rPr>
              <a:t>. </a:t>
            </a:r>
          </a:p>
          <a:p>
            <a:pPr lvl="3" eaLnBrk="1" hangingPunct="1">
              <a:lnSpc>
                <a:spcPct val="80000"/>
              </a:lnSpc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68676C"/>
                </a:solidFill>
              </a:rPr>
              <a:t>Domeinexperts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gebruikers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t.o.v</a:t>
            </a:r>
            <a:r>
              <a:rPr lang="en-GB" altLang="nl-BE" sz="2800" dirty="0">
                <a:solidFill>
                  <a:srgbClr val="68676C"/>
                </a:solidFill>
              </a:rPr>
              <a:t>. </a:t>
            </a:r>
            <a:r>
              <a:rPr lang="en-GB" altLang="nl-BE" sz="2800" dirty="0" err="1">
                <a:solidFill>
                  <a:srgbClr val="68676C"/>
                </a:solidFill>
              </a:rPr>
              <a:t>automatiseerders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buClr>
                <a:srgbClr val="97000C"/>
              </a:buClr>
              <a:buSzPct val="90000"/>
              <a:buFont typeface="Arial" panose="020B0604020202020204" pitchFamily="34" charset="0"/>
              <a:buNone/>
            </a:pPr>
            <a:endParaRPr lang="en-GB" altLang="nl-BE" sz="3200" dirty="0">
              <a:solidFill>
                <a:srgbClr val="68676C"/>
              </a:solidFill>
            </a:endParaRPr>
          </a:p>
        </p:txBody>
      </p:sp>
      <p:sp>
        <p:nvSpPr>
          <p:cNvPr id="8192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75D4246-5491-4DD7-96EA-35091FFC35AC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CE1DDA1-E516-104F-B9D7-4A1E2683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114581"/>
              </p:ext>
            </p:extLst>
          </p:nvPr>
        </p:nvGraphicFramePr>
        <p:xfrm>
          <a:off x="191344" y="1143000"/>
          <a:ext cx="11809312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397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CC8AF9-5A20-447F-9C7E-53FDB710E36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A6C30D3-C2AE-6341-99F3-80034725D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001712"/>
              </p:ext>
            </p:extLst>
          </p:nvPr>
        </p:nvGraphicFramePr>
        <p:xfrm>
          <a:off x="191344" y="1390386"/>
          <a:ext cx="1188132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602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B5CF4A8-D713-4CF5-A963-682EA29594D4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6D26B29-599B-C940-9499-1A4E87D05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055888"/>
              </p:ext>
            </p:extLst>
          </p:nvPr>
        </p:nvGraphicFramePr>
        <p:xfrm>
          <a:off x="119336" y="1196976"/>
          <a:ext cx="11809312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D766888-2F4E-4E84-B9CB-77BDB662A206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90115" name="Text Box 2"/>
          <p:cNvSpPr txBox="1">
            <a:spLocks noChangeArrowheads="1"/>
          </p:cNvSpPr>
          <p:nvPr/>
        </p:nvSpPr>
        <p:spPr bwMode="auto">
          <a:xfrm>
            <a:off x="767408" y="1196976"/>
            <a:ext cx="11305256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68676C"/>
                </a:solidFill>
              </a:rPr>
              <a:t>Vraag</a:t>
            </a:r>
            <a:r>
              <a:rPr lang="en-GB" altLang="nl-BE" sz="2800" dirty="0">
                <a:solidFill>
                  <a:srgbClr val="68676C"/>
                </a:solidFill>
              </a:rPr>
              <a:t>:</a:t>
            </a: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>
                <a:solidFill>
                  <a:srgbClr val="68676C"/>
                </a:solidFill>
              </a:rPr>
              <a:t>Wat </a:t>
            </a:r>
            <a:r>
              <a:rPr lang="en-GB" altLang="nl-BE" sz="2800" dirty="0" err="1">
                <a:solidFill>
                  <a:srgbClr val="68676C"/>
                </a:solidFill>
              </a:rPr>
              <a:t>zijn</a:t>
            </a:r>
            <a:r>
              <a:rPr lang="en-GB" altLang="nl-BE" sz="2800" dirty="0">
                <a:solidFill>
                  <a:srgbClr val="68676C"/>
                </a:solidFill>
              </a:rPr>
              <a:t> de </a:t>
            </a:r>
            <a:r>
              <a:rPr lang="en-GB" altLang="nl-BE" sz="2800" dirty="0" err="1">
                <a:solidFill>
                  <a:srgbClr val="68676C"/>
                </a:solidFill>
              </a:rPr>
              <a:t>dingen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waar</a:t>
            </a:r>
            <a:r>
              <a:rPr lang="en-GB" altLang="nl-BE" sz="2800" dirty="0">
                <a:solidFill>
                  <a:srgbClr val="68676C"/>
                </a:solidFill>
              </a:rPr>
              <a:t> object van </a:t>
            </a:r>
            <a:r>
              <a:rPr lang="en-GB" altLang="nl-BE" sz="2800" dirty="0" err="1">
                <a:solidFill>
                  <a:srgbClr val="68676C"/>
                </a:solidFill>
              </a:rPr>
              <a:t>weet</a:t>
            </a:r>
            <a:r>
              <a:rPr lang="en-GB" altLang="nl-BE" sz="2800" dirty="0">
                <a:solidFill>
                  <a:srgbClr val="68676C"/>
                </a:solidFill>
              </a:rPr>
              <a:t>? </a:t>
            </a: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>
                <a:solidFill>
                  <a:srgbClr val="68676C"/>
                </a:solidFill>
              </a:rPr>
              <a:t>Wat </a:t>
            </a:r>
            <a:r>
              <a:rPr lang="en-GB" altLang="nl-BE" sz="2800" dirty="0" err="1">
                <a:solidFill>
                  <a:srgbClr val="68676C"/>
                </a:solidFill>
              </a:rPr>
              <a:t>voor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informatie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kunnen</a:t>
            </a:r>
            <a:r>
              <a:rPr lang="en-GB" altLang="nl-BE" sz="2800" dirty="0">
                <a:solidFill>
                  <a:srgbClr val="68676C"/>
                </a:solidFill>
              </a:rPr>
              <a:t> we </a:t>
            </a:r>
            <a:r>
              <a:rPr lang="en-GB" altLang="nl-BE" sz="2800" dirty="0" err="1">
                <a:solidFill>
                  <a:srgbClr val="68676C"/>
                </a:solidFill>
              </a:rPr>
              <a:t>aan</a:t>
            </a:r>
            <a:r>
              <a:rPr lang="en-GB" altLang="nl-BE" sz="2800" dirty="0">
                <a:solidFill>
                  <a:srgbClr val="68676C"/>
                </a:solidFill>
              </a:rPr>
              <a:t> object </a:t>
            </a:r>
            <a:r>
              <a:rPr lang="en-GB" altLang="nl-BE" sz="2800" dirty="0" err="1">
                <a:solidFill>
                  <a:srgbClr val="68676C"/>
                </a:solidFill>
              </a:rPr>
              <a:t>vragen</a:t>
            </a:r>
            <a:r>
              <a:rPr lang="en-GB" altLang="nl-BE" sz="2800" dirty="0">
                <a:solidFill>
                  <a:srgbClr val="68676C"/>
                </a:solidFill>
              </a:rPr>
              <a:t>?</a:t>
            </a: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endParaRPr lang="en-GB" altLang="nl-BE" sz="28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dirty="0" err="1">
                <a:solidFill>
                  <a:srgbClr val="68676C"/>
                </a:solidFill>
              </a:rPr>
              <a:t>Onterechte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attributen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wanneer</a:t>
            </a:r>
            <a:r>
              <a:rPr lang="en-GB" altLang="nl-BE" sz="2800" dirty="0">
                <a:solidFill>
                  <a:srgbClr val="68676C"/>
                </a:solidFill>
              </a:rPr>
              <a:t>:</a:t>
            </a: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b="1" dirty="0" err="1">
                <a:solidFill>
                  <a:srgbClr val="68676C"/>
                </a:solidFill>
              </a:rPr>
              <a:t>Objecten</a:t>
            </a:r>
            <a:r>
              <a:rPr lang="en-GB" altLang="nl-BE" sz="2800" b="1" dirty="0">
                <a:solidFill>
                  <a:srgbClr val="68676C"/>
                </a:solidFill>
              </a:rPr>
              <a:t>: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attribuut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heeft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alleen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waarde</a:t>
            </a:r>
            <a:r>
              <a:rPr lang="en-GB" altLang="nl-BE" sz="2800" dirty="0">
                <a:solidFill>
                  <a:srgbClr val="68676C"/>
                </a:solidFill>
              </a:rPr>
              <a:t>, </a:t>
            </a:r>
            <a:r>
              <a:rPr lang="en-GB" altLang="nl-BE" sz="2800" dirty="0" err="1">
                <a:solidFill>
                  <a:srgbClr val="68676C"/>
                </a:solidFill>
              </a:rPr>
              <a:t>kan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niet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verwijzen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naar</a:t>
            </a:r>
            <a:r>
              <a:rPr lang="en-GB" altLang="nl-BE" sz="2800" dirty="0">
                <a:solidFill>
                  <a:srgbClr val="68676C"/>
                </a:solidFill>
              </a:rPr>
              <a:t> object-&gt; </a:t>
            </a:r>
            <a:r>
              <a:rPr lang="en-GB" altLang="nl-BE" sz="2800" dirty="0" err="1">
                <a:solidFill>
                  <a:srgbClr val="68676C"/>
                </a:solidFill>
              </a:rPr>
              <a:t>associatie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b="1" dirty="0">
                <a:solidFill>
                  <a:srgbClr val="68676C"/>
                </a:solidFill>
              </a:rPr>
              <a:t>Identifiers: </a:t>
            </a:r>
            <a:r>
              <a:rPr lang="en-GB" altLang="nl-BE" sz="2800" dirty="0" err="1">
                <a:solidFill>
                  <a:srgbClr val="68676C"/>
                </a:solidFill>
              </a:rPr>
              <a:t>vaak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kunstmatig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attribuut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b="1" dirty="0">
                <a:solidFill>
                  <a:srgbClr val="68676C"/>
                </a:solidFill>
              </a:rPr>
              <a:t>Interne </a:t>
            </a:r>
            <a:r>
              <a:rPr lang="en-GB" altLang="nl-BE" sz="2800" b="1" dirty="0" err="1">
                <a:solidFill>
                  <a:srgbClr val="68676C"/>
                </a:solidFill>
              </a:rPr>
              <a:t>waarden</a:t>
            </a:r>
            <a:r>
              <a:rPr lang="en-GB" altLang="nl-BE" sz="2800" b="1" dirty="0">
                <a:solidFill>
                  <a:srgbClr val="68676C"/>
                </a:solidFill>
              </a:rPr>
              <a:t>: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alleen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attributen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meenemen</a:t>
            </a:r>
            <a:r>
              <a:rPr lang="en-GB" altLang="nl-BE" sz="2800" dirty="0">
                <a:solidFill>
                  <a:srgbClr val="68676C"/>
                </a:solidFill>
              </a:rPr>
              <a:t> die </a:t>
            </a:r>
            <a:r>
              <a:rPr lang="en-GB" altLang="nl-BE" sz="2800" dirty="0" err="1">
                <a:solidFill>
                  <a:srgbClr val="68676C"/>
                </a:solidFill>
              </a:rPr>
              <a:t>voor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klant</a:t>
            </a:r>
            <a:r>
              <a:rPr lang="en-GB" altLang="nl-BE" sz="2800" dirty="0">
                <a:solidFill>
                  <a:srgbClr val="68676C"/>
                </a:solidFill>
              </a:rPr>
              <a:t> van </a:t>
            </a:r>
            <a:r>
              <a:rPr lang="en-GB" altLang="nl-BE" sz="2800" dirty="0" err="1">
                <a:solidFill>
                  <a:srgbClr val="68676C"/>
                </a:solidFill>
              </a:rPr>
              <a:t>belang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zijn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800" b="1" dirty="0">
                <a:solidFill>
                  <a:srgbClr val="68676C"/>
                </a:solidFill>
              </a:rPr>
              <a:t>Detail: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niet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te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veel</a:t>
            </a:r>
            <a:r>
              <a:rPr lang="en-GB" altLang="nl-BE" sz="2800" dirty="0">
                <a:solidFill>
                  <a:srgbClr val="68676C"/>
                </a:solidFill>
              </a:rPr>
              <a:t>, </a:t>
            </a:r>
            <a:r>
              <a:rPr lang="en-GB" altLang="nl-BE" sz="2800" dirty="0" err="1">
                <a:solidFill>
                  <a:srgbClr val="68676C"/>
                </a:solidFill>
              </a:rPr>
              <a:t>overzicht</a:t>
            </a:r>
            <a:endParaRPr lang="en-GB" altLang="nl-BE" sz="2800" dirty="0">
              <a:solidFill>
                <a:srgbClr val="68676C"/>
              </a:solidFill>
            </a:endParaRPr>
          </a:p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2800" dirty="0">
              <a:solidFill>
                <a:srgbClr val="68676C"/>
              </a:solidFill>
            </a:endParaRPr>
          </a:p>
        </p:txBody>
      </p:sp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70B9F8-1AEA-40B0-ADF2-5CD169C3F7D7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90115" name="Text Box 2"/>
          <p:cNvSpPr txBox="1">
            <a:spLocks noChangeArrowheads="1"/>
          </p:cNvSpPr>
          <p:nvPr/>
        </p:nvSpPr>
        <p:spPr bwMode="auto">
          <a:xfrm>
            <a:off x="1559496" y="867150"/>
            <a:ext cx="10224814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3" eaLnBrk="1" hangingPunct="1">
              <a:spcBef>
                <a:spcPts val="475"/>
              </a:spcBef>
              <a:buClr>
                <a:srgbClr val="97000C"/>
              </a:buClr>
              <a:buSzPct val="90000"/>
            </a:pP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dirty="0">
                <a:solidFill>
                  <a:srgbClr val="68676C"/>
                </a:solidFill>
              </a:rPr>
              <a:t>Klassen </a:t>
            </a:r>
            <a:r>
              <a:rPr lang="en-GB" altLang="nl-BE" sz="3200" dirty="0" err="1">
                <a:solidFill>
                  <a:srgbClr val="68676C"/>
                </a:solidFill>
              </a:rPr>
              <a:t>uitbreiden</a:t>
            </a:r>
            <a:r>
              <a:rPr lang="en-GB" altLang="nl-BE" sz="3200" dirty="0">
                <a:solidFill>
                  <a:srgbClr val="68676C"/>
                </a:solidFill>
              </a:rPr>
              <a:t> met </a:t>
            </a:r>
            <a:r>
              <a:rPr lang="en-GB" altLang="nl-BE" sz="3200" dirty="0" err="1">
                <a:solidFill>
                  <a:srgbClr val="68676C"/>
                </a:solidFill>
              </a:rPr>
              <a:t>gevonden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attributen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68676C"/>
                </a:solidFill>
              </a:rPr>
              <a:t>Toevoegen</a:t>
            </a:r>
            <a:r>
              <a:rPr lang="en-GB" altLang="nl-BE" sz="3200" dirty="0">
                <a:solidFill>
                  <a:srgbClr val="68676C"/>
                </a:solidFill>
              </a:rPr>
              <a:t> van </a:t>
            </a:r>
            <a:r>
              <a:rPr lang="en-GB" altLang="nl-BE" sz="3200" dirty="0" err="1">
                <a:solidFill>
                  <a:srgbClr val="68676C"/>
                </a:solidFill>
              </a:rPr>
              <a:t>multipliciteit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68676C"/>
                </a:solidFill>
              </a:rPr>
              <a:t>Typen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worden</a:t>
            </a:r>
            <a:r>
              <a:rPr lang="en-GB" altLang="nl-BE" sz="3200" dirty="0">
                <a:solidFill>
                  <a:srgbClr val="68676C"/>
                </a:solidFill>
              </a:rPr>
              <a:t> later </a:t>
            </a:r>
            <a:r>
              <a:rPr lang="en-GB" altLang="nl-BE" sz="3200" dirty="0" err="1">
                <a:solidFill>
                  <a:srgbClr val="68676C"/>
                </a:solidFill>
              </a:rPr>
              <a:t>toegevoegd</a:t>
            </a:r>
            <a:r>
              <a:rPr lang="en-GB" altLang="nl-BE" sz="3200" dirty="0">
                <a:solidFill>
                  <a:srgbClr val="68676C"/>
                </a:solidFill>
              </a:rPr>
              <a:t> (</a:t>
            </a:r>
            <a:r>
              <a:rPr lang="en-GB" altLang="nl-BE" sz="3200" dirty="0" err="1">
                <a:solidFill>
                  <a:srgbClr val="68676C"/>
                </a:solidFill>
              </a:rPr>
              <a:t>ontwerp</a:t>
            </a:r>
            <a:r>
              <a:rPr lang="en-GB" altLang="nl-BE" sz="3200" dirty="0">
                <a:solidFill>
                  <a:srgbClr val="68676C"/>
                </a:solidFill>
              </a:rPr>
              <a:t>)</a:t>
            </a:r>
            <a:r>
              <a:rPr lang="ar-SA" altLang="nl-BE" sz="3200" dirty="0">
                <a:solidFill>
                  <a:srgbClr val="68676C"/>
                </a:solidFill>
              </a:rPr>
              <a:t>‏</a:t>
            </a:r>
            <a:endParaRPr lang="en-GB" altLang="nl-BE" sz="3200" dirty="0">
              <a:solidFill>
                <a:srgbClr val="68676C"/>
              </a:solidFill>
            </a:endParaRPr>
          </a:p>
        </p:txBody>
      </p:sp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70B9F8-1AEA-40B0-ADF2-5CD169C3F7D7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857348-DDD0-9E4C-AFA4-208A1B9C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015" y="3614362"/>
            <a:ext cx="4363870" cy="30150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996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A6FDD1-8BBD-2A4C-9308-C611F5FCC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174048"/>
              </p:ext>
            </p:extLst>
          </p:nvPr>
        </p:nvGraphicFramePr>
        <p:xfrm>
          <a:off x="263352" y="1196976"/>
          <a:ext cx="11737304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216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C73F072-3863-4EAE-B265-B0F79B866010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GB" altLang="nl-BE" sz="1200" dirty="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502E8C-EF76-124B-8444-6A23F02D1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874410"/>
              </p:ext>
            </p:extLst>
          </p:nvPr>
        </p:nvGraphicFramePr>
        <p:xfrm>
          <a:off x="119336" y="908720"/>
          <a:ext cx="11665296" cy="5566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3A8BE4-5AA0-4C1B-9936-BFF525008CA1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1216E2A-0A8E-6D4B-A92E-10188779F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817092"/>
              </p:ext>
            </p:extLst>
          </p:nvPr>
        </p:nvGraphicFramePr>
        <p:xfrm>
          <a:off x="1055440" y="836614"/>
          <a:ext cx="10297143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73B734C-AD51-4112-9F5D-F94A5BF01179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18437" name="AutoShape 2" descr="Image result for generic dog"/>
          <p:cNvSpPr>
            <a:spLocks noChangeAspect="1" noChangeArrowheads="1"/>
          </p:cNvSpPr>
          <p:nvPr/>
        </p:nvSpPr>
        <p:spPr bwMode="auto">
          <a:xfrm>
            <a:off x="5943601" y="1196976"/>
            <a:ext cx="944563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8438" name="AutoShape 4" descr="Image result for small do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D78EE3-9C2F-8F43-BE24-AD32F1265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76827"/>
              </p:ext>
            </p:extLst>
          </p:nvPr>
        </p:nvGraphicFramePr>
        <p:xfrm>
          <a:off x="191344" y="1196976"/>
          <a:ext cx="11737304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626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C3E37F1-E26B-4C1C-8378-DBB9DE262E7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80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3B7FF4-0A30-404C-9073-8463B68E8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321989"/>
              </p:ext>
            </p:extLst>
          </p:nvPr>
        </p:nvGraphicFramePr>
        <p:xfrm>
          <a:off x="263352" y="1196976"/>
          <a:ext cx="1159328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626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C3E37F1-E26B-4C1C-8378-DBB9DE262E7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GB" altLang="nl-BE" sz="1200" dirty="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"/>
          <p:cNvSpPr txBox="1">
            <a:spLocks noChangeArrowheads="1"/>
          </p:cNvSpPr>
          <p:nvPr/>
        </p:nvSpPr>
        <p:spPr bwMode="auto">
          <a:xfrm>
            <a:off x="1955800" y="17461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>
              <a:solidFill>
                <a:srgbClr val="68676C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8783AE-B698-574B-A286-CBB6F3CFC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168048"/>
              </p:ext>
            </p:extLst>
          </p:nvPr>
        </p:nvGraphicFramePr>
        <p:xfrm>
          <a:off x="69029" y="1659862"/>
          <a:ext cx="1179678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830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474AB2F-851E-4E49-89FA-908563184FA3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GB" altLang="nl-BE" sz="1200" dirty="0">
              <a:solidFill>
                <a:srgbClr val="92929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79C39-E549-0649-947C-3EAD46699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24011">
            <a:off x="8858127" y="349654"/>
            <a:ext cx="2972048" cy="2972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Case: </a:t>
            </a:r>
            <a:r>
              <a:rPr lang="en-GB" altLang="nl-BE" sz="3600" dirty="0" err="1">
                <a:solidFill>
                  <a:srgbClr val="68676C"/>
                </a:solidFill>
              </a:rPr>
              <a:t>klassediagram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2171700" y="1420814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SzPct val="90000"/>
              <a:buFontTx/>
              <a:buNone/>
            </a:pPr>
            <a:r>
              <a:rPr lang="en-GB" altLang="nl-BE" sz="4000">
                <a:solidFill>
                  <a:srgbClr val="68676C"/>
                </a:solidFill>
              </a:rPr>
              <a:t>Zie boek blz. 60 t/m 74 </a:t>
            </a:r>
          </a:p>
          <a:p>
            <a:pPr eaLnBrk="1" hangingPunct="1">
              <a:buClrTx/>
              <a:buSzPct val="90000"/>
              <a:buFontTx/>
              <a:buNone/>
            </a:pPr>
            <a:r>
              <a:rPr lang="en-GB" altLang="nl-BE" sz="4000">
                <a:solidFill>
                  <a:srgbClr val="68676C"/>
                </a:solidFill>
              </a:rPr>
              <a:t>(wel redelijk originele klassenamen).</a:t>
            </a:r>
          </a:p>
        </p:txBody>
      </p:sp>
      <p:sp>
        <p:nvSpPr>
          <p:cNvPr id="10035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F166338-4818-4BA4-BA5B-BC656B648D75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00357" name="Picture 6" descr="Wasserij, Wasmachines, Huisvrouw, Huishou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924176"/>
            <a:ext cx="58324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909938" y="2510900"/>
            <a:ext cx="475252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8625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8625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58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271464" y="663576"/>
            <a:ext cx="9090149" cy="492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1663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984250" indent="-525463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173163" algn="l"/>
                <a:tab pos="2087563" algn="l"/>
                <a:tab pos="3001963" algn="l"/>
                <a:tab pos="3916363" algn="l"/>
                <a:tab pos="4830763" algn="l"/>
                <a:tab pos="5745163" algn="l"/>
                <a:tab pos="6659563" algn="l"/>
                <a:tab pos="7573963" algn="l"/>
                <a:tab pos="8488363" algn="l"/>
                <a:tab pos="9402763" algn="l"/>
                <a:tab pos="10317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</a:pPr>
            <a:endParaRPr lang="en-GB" altLang="nl-BE" sz="2600" dirty="0">
              <a:solidFill>
                <a:srgbClr val="68676C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650"/>
              </a:spcBef>
              <a:buSzPct val="90000"/>
            </a:pPr>
            <a:endParaRPr lang="en-GB" altLang="nl-BE" sz="2600" dirty="0">
              <a:solidFill>
                <a:srgbClr val="68676C"/>
              </a:solidFill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spcBef>
                <a:spcPts val="475"/>
              </a:spcBef>
              <a:buSzPct val="90000"/>
            </a:pPr>
            <a:endParaRPr lang="en-GB" altLang="nl-BE" sz="1900" dirty="0">
              <a:solidFill>
                <a:srgbClr val="68676C"/>
              </a:solidFill>
              <a:cs typeface="Arial" panose="020B0604020202020204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Instantie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is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andere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naam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voor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object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vooral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om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aan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te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geven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in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welke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klasse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 object </a:t>
            </a:r>
            <a:r>
              <a:rPr lang="en-GB" altLang="nl-BE" sz="2400" dirty="0" err="1">
                <a:solidFill>
                  <a:srgbClr val="68676C"/>
                </a:solidFill>
                <a:cs typeface="Arial" panose="020B0604020202020204" pitchFamily="34" charset="0"/>
              </a:rPr>
              <a:t>thuishoort</a:t>
            </a:r>
            <a:r>
              <a:rPr lang="en-GB" altLang="nl-BE" sz="2400" dirty="0">
                <a:solidFill>
                  <a:srgbClr val="68676C"/>
                </a:solidFill>
                <a:cs typeface="Arial" panose="020B0604020202020204" pitchFamily="34" charset="0"/>
              </a:rPr>
              <a:t>.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2200" dirty="0">
              <a:solidFill>
                <a:srgbClr val="68676C"/>
              </a:solidFill>
              <a:cs typeface="Arial" panose="020B0604020202020204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sz="2200" i="1" dirty="0" err="1">
                <a:solidFill>
                  <a:srgbClr val="68676C"/>
                </a:solidFill>
                <a:cs typeface="Arial" panose="020B0604020202020204" pitchFamily="34" charset="0"/>
              </a:rPr>
              <a:t>Figuur</a:t>
            </a:r>
            <a:r>
              <a:rPr lang="en-GB" altLang="nl-BE" sz="2200" i="1" dirty="0">
                <a:solidFill>
                  <a:srgbClr val="68676C"/>
                </a:solidFill>
                <a:cs typeface="Arial" panose="020B0604020202020204" pitchFamily="34" charset="0"/>
              </a:rPr>
              <a:t> 4.1</a:t>
            </a:r>
          </a:p>
          <a:p>
            <a:pPr lvl="2" eaLnBrk="1" hangingPunct="1">
              <a:lnSpc>
                <a:spcPct val="80000"/>
              </a:lnSpc>
              <a:spcBef>
                <a:spcPts val="550"/>
              </a:spcBef>
              <a:buClr>
                <a:srgbClr val="97000C"/>
              </a:buClr>
              <a:buSzPct val="90000"/>
            </a:pPr>
            <a:endParaRPr lang="en-GB" altLang="nl-BE" sz="2200" i="1" dirty="0">
              <a:solidFill>
                <a:srgbClr val="68676C"/>
              </a:solidFill>
              <a:cs typeface="Arial" panose="020B0604020202020204" pitchFamily="34" charset="0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13E4E64-AE0B-4D01-8AB0-35B4B6E4386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20485" name="AutoShape 2" descr="Image result for generic dog"/>
          <p:cNvSpPr>
            <a:spLocks noChangeAspect="1" noChangeArrowheads="1"/>
          </p:cNvSpPr>
          <p:nvPr/>
        </p:nvSpPr>
        <p:spPr bwMode="auto">
          <a:xfrm>
            <a:off x="5943601" y="1196976"/>
            <a:ext cx="944563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86" name="AutoShape 4" descr="Image result for small do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pic>
        <p:nvPicPr>
          <p:cNvPr id="2048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449638"/>
            <a:ext cx="13716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6" y="4875213"/>
            <a:ext cx="18002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Pijl-rechts 12"/>
          <p:cNvSpPr>
            <a:spLocks noChangeArrowheads="1"/>
          </p:cNvSpPr>
          <p:nvPr/>
        </p:nvSpPr>
        <p:spPr bwMode="auto">
          <a:xfrm>
            <a:off x="4943475" y="4905375"/>
            <a:ext cx="2305050" cy="255588"/>
          </a:xfrm>
          <a:prstGeom prst="rightArrow">
            <a:avLst>
              <a:gd name="adj1" fmla="val 50000"/>
              <a:gd name="adj2" fmla="val 49936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90" name="Pijl-rechts 13"/>
          <p:cNvSpPr>
            <a:spLocks noChangeArrowheads="1"/>
          </p:cNvSpPr>
          <p:nvPr/>
        </p:nvSpPr>
        <p:spPr bwMode="auto">
          <a:xfrm>
            <a:off x="5197476" y="4162425"/>
            <a:ext cx="2519363" cy="209550"/>
          </a:xfrm>
          <a:prstGeom prst="rightArrow">
            <a:avLst>
              <a:gd name="adj1" fmla="val 50000"/>
              <a:gd name="adj2" fmla="val 4992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pic>
        <p:nvPicPr>
          <p:cNvPr id="20491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449639"/>
            <a:ext cx="2632721" cy="260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141915"/>
              </p:ext>
            </p:extLst>
          </p:nvPr>
        </p:nvGraphicFramePr>
        <p:xfrm>
          <a:off x="947428" y="895264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8009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110371"/>
              </p:ext>
            </p:extLst>
          </p:nvPr>
        </p:nvGraphicFramePr>
        <p:xfrm>
          <a:off x="947428" y="895264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2409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err="1">
                <a:solidFill>
                  <a:srgbClr val="68676C"/>
                </a:solidFill>
              </a:rPr>
              <a:t>Basisconcepten</a:t>
            </a:r>
            <a:endParaRPr lang="en-GB" altLang="nl-BE" sz="3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32AD17A-ED77-4CF1-B331-BAFC73B5AA9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744115-0AF8-3447-8566-149310E4E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893243"/>
              </p:ext>
            </p:extLst>
          </p:nvPr>
        </p:nvGraphicFramePr>
        <p:xfrm>
          <a:off x="947428" y="895264"/>
          <a:ext cx="11053228" cy="5544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6" descr="Image result for i am not link">
            <a:extLst>
              <a:ext uri="{FF2B5EF4-FFF2-40B4-BE49-F238E27FC236}">
                <a16:creationId xmlns:a16="http://schemas.microsoft.com/office/drawing/2014/main" id="{485E90B7-9D67-FE47-9EE0-530D7844F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2885820"/>
            <a:ext cx="2376264" cy="237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134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1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7013</TotalTime>
  <Words>2140</Words>
  <Application>Microsoft Macintosh PowerPoint</Application>
  <PresentationFormat>Widescreen</PresentationFormat>
  <Paragraphs>581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Algerian</vt:lpstr>
      <vt:lpstr>Arial</vt:lpstr>
      <vt:lpstr>Calibri</vt:lpstr>
      <vt:lpstr>Century Gothic</vt:lpstr>
      <vt:lpstr>Times New Roman</vt:lpstr>
      <vt:lpstr>Wingdings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System and 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49</cp:revision>
  <cp:lastPrinted>1601-01-01T00:00:00Z</cp:lastPrinted>
  <dcterms:created xsi:type="dcterms:W3CDTF">2013-03-08T10:37:44Z</dcterms:created>
  <dcterms:modified xsi:type="dcterms:W3CDTF">2020-10-26T07:42:07Z</dcterms:modified>
</cp:coreProperties>
</file>